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42"/>
  </p:notesMasterIdLst>
  <p:handoutMasterIdLst>
    <p:handoutMasterId r:id="rId43"/>
  </p:handoutMasterIdLst>
  <p:sldIdLst>
    <p:sldId id="324" r:id="rId2"/>
    <p:sldId id="415" r:id="rId3"/>
    <p:sldId id="2367" r:id="rId4"/>
    <p:sldId id="676" r:id="rId5"/>
    <p:sldId id="2370" r:id="rId6"/>
    <p:sldId id="2371" r:id="rId7"/>
    <p:sldId id="2364" r:id="rId8"/>
    <p:sldId id="2365" r:id="rId9"/>
    <p:sldId id="679" r:id="rId10"/>
    <p:sldId id="2274" r:id="rId11"/>
    <p:sldId id="2218" r:id="rId12"/>
    <p:sldId id="684" r:id="rId13"/>
    <p:sldId id="2366" r:id="rId14"/>
    <p:sldId id="686" r:id="rId15"/>
    <p:sldId id="2369" r:id="rId16"/>
    <p:sldId id="2372" r:id="rId17"/>
    <p:sldId id="425" r:id="rId18"/>
    <p:sldId id="428" r:id="rId19"/>
    <p:sldId id="2352" r:id="rId20"/>
    <p:sldId id="2373" r:id="rId21"/>
    <p:sldId id="2374" r:id="rId22"/>
    <p:sldId id="2286" r:id="rId23"/>
    <p:sldId id="426" r:id="rId24"/>
    <p:sldId id="301" r:id="rId25"/>
    <p:sldId id="562" r:id="rId26"/>
    <p:sldId id="285" r:id="rId27"/>
    <p:sldId id="2358" r:id="rId28"/>
    <p:sldId id="2359" r:id="rId29"/>
    <p:sldId id="427" r:id="rId30"/>
    <p:sldId id="2280" r:id="rId31"/>
    <p:sldId id="2360" r:id="rId32"/>
    <p:sldId id="662" r:id="rId33"/>
    <p:sldId id="2281" r:id="rId34"/>
    <p:sldId id="329" r:id="rId35"/>
    <p:sldId id="2282" r:id="rId36"/>
    <p:sldId id="2326" r:id="rId37"/>
    <p:sldId id="2362" r:id="rId38"/>
    <p:sldId id="2363" r:id="rId39"/>
    <p:sldId id="404" r:id="rId40"/>
    <p:sldId id="2361" r:id="rId41"/>
  </p:sldIdLst>
  <p:sldSz cx="9144000" cy="5143500" type="screen16x9"/>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769317-B2D4-5471-19B1-6DE3914D1852}" name="Pum Christina" initials="CP" userId="S::p42991@fhooe.at::a82e7e0d-e68d-43fd-9ce2-ebf69d9ea0b4" providerId="AD"/>
  <p188:author id="{E28E938B-1741-FFF1-197C-C090E62C3036}" name="Savu Arianne-Maria" initials="AS" userId="S::p43048@fhooe.at::af5d2200-5f3b-46b2-a781-76495b03a7ed" providerId="AD"/>
  <p188:author id="{143DACD3-4854-37E1-4431-304B79388BAD}" name="Weinhappl Victoria" initials="WV" userId="S::p42800@fhooe.at::d2c4353e-9b9f-435f-819d-3d0448ff0e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DD7"/>
    <a:srgbClr val="002E60"/>
    <a:srgbClr val="3494BA"/>
    <a:srgbClr val="189BC4"/>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55987" autoAdjust="0"/>
  </p:normalViewPr>
  <p:slideViewPr>
    <p:cSldViewPr snapToGrid="0" showGuides="1">
      <p:cViewPr varScale="1">
        <p:scale>
          <a:sx n="81" d="100"/>
          <a:sy n="81" d="100"/>
        </p:scale>
        <p:origin x="2604" y="90"/>
      </p:cViewPr>
      <p:guideLst>
        <p:guide orient="horz" pos="1620"/>
        <p:guide pos="2880"/>
      </p:guideLst>
    </p:cSldViewPr>
  </p:slideViewPr>
  <p:outlineViewPr>
    <p:cViewPr>
      <p:scale>
        <a:sx n="33" d="100"/>
        <a:sy n="33" d="100"/>
      </p:scale>
      <p:origin x="0" y="-834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100" d="100"/>
          <a:sy n="100" d="100"/>
        </p:scale>
        <p:origin x="2840" y="-7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er Alexandra" userId="0055e21f-e096-423d-9457-e0de0f335c45" providerId="ADAL" clId="{612B4937-526F-407B-A083-751AC2E8E9D6}"/>
    <pc:docChg chg="modSld">
      <pc:chgData name="Haller Alexandra" userId="0055e21f-e096-423d-9457-e0de0f335c45" providerId="ADAL" clId="{612B4937-526F-407B-A083-751AC2E8E9D6}" dt="2026-01-28T06:19:06.859" v="59" actId="790"/>
      <pc:docMkLst>
        <pc:docMk/>
      </pc:docMkLst>
      <pc:sldChg chg="modSp mod">
        <pc:chgData name="Haller Alexandra" userId="0055e21f-e096-423d-9457-e0de0f335c45" providerId="ADAL" clId="{612B4937-526F-407B-A083-751AC2E8E9D6}" dt="2026-01-28T06:19:06.859" v="59" actId="790"/>
        <pc:sldMkLst>
          <pc:docMk/>
          <pc:sldMk cId="0" sldId="285"/>
        </pc:sldMkLst>
        <pc:spChg chg="mod">
          <ac:chgData name="Haller Alexandra" userId="0055e21f-e096-423d-9457-e0de0f335c45" providerId="ADAL" clId="{612B4937-526F-407B-A083-751AC2E8E9D6}" dt="2026-01-28T06:19:06.859" v="59" actId="790"/>
          <ac:spMkLst>
            <pc:docMk/>
            <pc:sldMk cId="0" sldId="285"/>
            <ac:spMk id="3" creationId="{77363045-BE85-CCBA-AF55-3F1371B3EC95}"/>
          </ac:spMkLst>
        </pc:spChg>
        <pc:spChg chg="mod">
          <ac:chgData name="Haller Alexandra" userId="0055e21f-e096-423d-9457-e0de0f335c45" providerId="ADAL" clId="{612B4937-526F-407B-A083-751AC2E8E9D6}" dt="2026-01-28T06:19:06.859" v="59" actId="790"/>
          <ac:spMkLst>
            <pc:docMk/>
            <pc:sldMk cId="0" sldId="285"/>
            <ac:spMk id="4" creationId="{E83927F5-F15F-5B6A-6F1A-881ABB548CEB}"/>
          </ac:spMkLst>
        </pc:spChg>
        <pc:spChg chg="mod">
          <ac:chgData name="Haller Alexandra" userId="0055e21f-e096-423d-9457-e0de0f335c45" providerId="ADAL" clId="{612B4937-526F-407B-A083-751AC2E8E9D6}" dt="2026-01-28T06:19:06.859" v="59" actId="790"/>
          <ac:spMkLst>
            <pc:docMk/>
            <pc:sldMk cId="0" sldId="285"/>
            <ac:spMk id="5" creationId="{AF406CC5-BB08-464A-ED9A-7128EE726F19}"/>
          </ac:spMkLst>
        </pc:spChg>
        <pc:spChg chg="mod">
          <ac:chgData name="Haller Alexandra" userId="0055e21f-e096-423d-9457-e0de0f335c45" providerId="ADAL" clId="{612B4937-526F-407B-A083-751AC2E8E9D6}" dt="2026-01-28T06:19:06.859" v="59" actId="790"/>
          <ac:spMkLst>
            <pc:docMk/>
            <pc:sldMk cId="0" sldId="285"/>
            <ac:spMk id="6" creationId="{96C80DDC-9DD9-8428-2A1F-58ED678C603F}"/>
          </ac:spMkLst>
        </pc:spChg>
        <pc:spChg chg="mod">
          <ac:chgData name="Haller Alexandra" userId="0055e21f-e096-423d-9457-e0de0f335c45" providerId="ADAL" clId="{612B4937-526F-407B-A083-751AC2E8E9D6}" dt="2026-01-28T06:19:06.859" v="59" actId="790"/>
          <ac:spMkLst>
            <pc:docMk/>
            <pc:sldMk cId="0" sldId="285"/>
            <ac:spMk id="8" creationId="{626C3B14-B55F-988A-DE97-268F57285BBE}"/>
          </ac:spMkLst>
        </pc:spChg>
        <pc:spChg chg="mod">
          <ac:chgData name="Haller Alexandra" userId="0055e21f-e096-423d-9457-e0de0f335c45" providerId="ADAL" clId="{612B4937-526F-407B-A083-751AC2E8E9D6}" dt="2026-01-28T06:19:06.859" v="59" actId="790"/>
          <ac:spMkLst>
            <pc:docMk/>
            <pc:sldMk cId="0" sldId="285"/>
            <ac:spMk id="9" creationId="{23A13636-ED8E-BCF7-B671-4F3D460822FC}"/>
          </ac:spMkLst>
        </pc:spChg>
        <pc:graphicFrameChg chg="modGraphic">
          <ac:chgData name="Haller Alexandra" userId="0055e21f-e096-423d-9457-e0de0f335c45" providerId="ADAL" clId="{612B4937-526F-407B-A083-751AC2E8E9D6}" dt="2026-01-28T06:19:06.859" v="59" actId="790"/>
          <ac:graphicFrameMkLst>
            <pc:docMk/>
            <pc:sldMk cId="0" sldId="285"/>
            <ac:graphicFrameMk id="7" creationId="{73621FAE-99AA-D78D-C24E-29E25B6B9652}"/>
          </ac:graphicFrameMkLst>
        </pc:graphicFrameChg>
      </pc:sldChg>
      <pc:sldChg chg="modSp mod">
        <pc:chgData name="Haller Alexandra" userId="0055e21f-e096-423d-9457-e0de0f335c45" providerId="ADAL" clId="{612B4937-526F-407B-A083-751AC2E8E9D6}" dt="2026-01-28T06:19:06.859" v="59" actId="790"/>
        <pc:sldMkLst>
          <pc:docMk/>
          <pc:sldMk cId="1968775747" sldId="301"/>
        </pc:sldMkLst>
        <pc:spChg chg="mod">
          <ac:chgData name="Haller Alexandra" userId="0055e21f-e096-423d-9457-e0de0f335c45" providerId="ADAL" clId="{612B4937-526F-407B-A083-751AC2E8E9D6}" dt="2026-01-28T06:19:06.859" v="59" actId="790"/>
          <ac:spMkLst>
            <pc:docMk/>
            <pc:sldMk cId="1968775747" sldId="301"/>
            <ac:spMk id="2" creationId="{F690267C-185B-EEF7-78C3-B91CA8FEF1A0}"/>
          </ac:spMkLst>
        </pc:spChg>
        <pc:spChg chg="mod">
          <ac:chgData name="Haller Alexandra" userId="0055e21f-e096-423d-9457-e0de0f335c45" providerId="ADAL" clId="{612B4937-526F-407B-A083-751AC2E8E9D6}" dt="2026-01-28T06:19:06.859" v="59" actId="790"/>
          <ac:spMkLst>
            <pc:docMk/>
            <pc:sldMk cId="1968775747" sldId="301"/>
            <ac:spMk id="6" creationId="{AA3A8DAA-2BEB-880C-3313-AEE4FECF5A78}"/>
          </ac:spMkLst>
        </pc:spChg>
        <pc:spChg chg="mod">
          <ac:chgData name="Haller Alexandra" userId="0055e21f-e096-423d-9457-e0de0f335c45" providerId="ADAL" clId="{612B4937-526F-407B-A083-751AC2E8E9D6}" dt="2026-01-28T06:19:06.859" v="59" actId="790"/>
          <ac:spMkLst>
            <pc:docMk/>
            <pc:sldMk cId="1968775747" sldId="301"/>
            <ac:spMk id="10" creationId="{B6C090F9-069F-5C8A-78DC-9491B70E03D8}"/>
          </ac:spMkLst>
        </pc:spChg>
        <pc:spChg chg="mod">
          <ac:chgData name="Haller Alexandra" userId="0055e21f-e096-423d-9457-e0de0f335c45" providerId="ADAL" clId="{612B4937-526F-407B-A083-751AC2E8E9D6}" dt="2026-01-28T06:19:06.859" v="59" actId="790"/>
          <ac:spMkLst>
            <pc:docMk/>
            <pc:sldMk cId="1968775747" sldId="301"/>
            <ac:spMk id="12" creationId="{AF174394-B4E3-6F0A-0D27-9A94AF9CC844}"/>
          </ac:spMkLst>
        </pc:spChg>
      </pc:sldChg>
      <pc:sldChg chg="modSp mod">
        <pc:chgData name="Haller Alexandra" userId="0055e21f-e096-423d-9457-e0de0f335c45" providerId="ADAL" clId="{612B4937-526F-407B-A083-751AC2E8E9D6}" dt="2026-01-28T06:19:06.859" v="59" actId="790"/>
        <pc:sldMkLst>
          <pc:docMk/>
          <pc:sldMk cId="641618080" sldId="324"/>
        </pc:sldMkLst>
        <pc:spChg chg="mod">
          <ac:chgData name="Haller Alexandra" userId="0055e21f-e096-423d-9457-e0de0f335c45" providerId="ADAL" clId="{612B4937-526F-407B-A083-751AC2E8E9D6}" dt="2026-01-28T06:19:06.859" v="59" actId="790"/>
          <ac:spMkLst>
            <pc:docMk/>
            <pc:sldMk cId="641618080" sldId="324"/>
            <ac:spMk id="2" creationId="{EB4AE4DB-1CB4-4C1B-814D-D8AECE265532}"/>
          </ac:spMkLst>
        </pc:spChg>
      </pc:sldChg>
      <pc:sldChg chg="modSp mod">
        <pc:chgData name="Haller Alexandra" userId="0055e21f-e096-423d-9457-e0de0f335c45" providerId="ADAL" clId="{612B4937-526F-407B-A083-751AC2E8E9D6}" dt="2026-01-28T06:19:06.859" v="59" actId="790"/>
        <pc:sldMkLst>
          <pc:docMk/>
          <pc:sldMk cId="457627314" sldId="329"/>
        </pc:sldMkLst>
        <pc:spChg chg="mod">
          <ac:chgData name="Haller Alexandra" userId="0055e21f-e096-423d-9457-e0de0f335c45" providerId="ADAL" clId="{612B4937-526F-407B-A083-751AC2E8E9D6}" dt="2026-01-28T06:19:06.859" v="59" actId="790"/>
          <ac:spMkLst>
            <pc:docMk/>
            <pc:sldMk cId="457627314" sldId="329"/>
            <ac:spMk id="2" creationId="{6E6174CB-205F-0797-2517-F88D259A72F2}"/>
          </ac:spMkLst>
        </pc:spChg>
        <pc:spChg chg="mod">
          <ac:chgData name="Haller Alexandra" userId="0055e21f-e096-423d-9457-e0de0f335c45" providerId="ADAL" clId="{612B4937-526F-407B-A083-751AC2E8E9D6}" dt="2026-01-28T06:19:06.859" v="59" actId="790"/>
          <ac:spMkLst>
            <pc:docMk/>
            <pc:sldMk cId="457627314" sldId="329"/>
            <ac:spMk id="4" creationId="{6989AD73-837D-835B-95AD-7526E806CE33}"/>
          </ac:spMkLst>
        </pc:spChg>
        <pc:spChg chg="mod">
          <ac:chgData name="Haller Alexandra" userId="0055e21f-e096-423d-9457-e0de0f335c45" providerId="ADAL" clId="{612B4937-526F-407B-A083-751AC2E8E9D6}" dt="2026-01-28T06:19:06.859" v="59" actId="790"/>
          <ac:spMkLst>
            <pc:docMk/>
            <pc:sldMk cId="457627314" sldId="329"/>
            <ac:spMk id="5" creationId="{9666AB38-0681-7540-5937-81F4A06DD29D}"/>
          </ac:spMkLst>
        </pc:spChg>
        <pc:spChg chg="mod">
          <ac:chgData name="Haller Alexandra" userId="0055e21f-e096-423d-9457-e0de0f335c45" providerId="ADAL" clId="{612B4937-526F-407B-A083-751AC2E8E9D6}" dt="2026-01-28T06:19:06.859" v="59" actId="790"/>
          <ac:spMkLst>
            <pc:docMk/>
            <pc:sldMk cId="457627314" sldId="329"/>
            <ac:spMk id="7" creationId="{9657D3CF-3E78-F94B-1DA5-28B9D8603951}"/>
          </ac:spMkLst>
        </pc:spChg>
        <pc:spChg chg="mod">
          <ac:chgData name="Haller Alexandra" userId="0055e21f-e096-423d-9457-e0de0f335c45" providerId="ADAL" clId="{612B4937-526F-407B-A083-751AC2E8E9D6}" dt="2026-01-28T06:19:06.859" v="59" actId="790"/>
          <ac:spMkLst>
            <pc:docMk/>
            <pc:sldMk cId="457627314" sldId="329"/>
            <ac:spMk id="8" creationId="{82615032-C479-2516-E4CD-8818A5705A37}"/>
          </ac:spMkLst>
        </pc:spChg>
        <pc:spChg chg="mod">
          <ac:chgData name="Haller Alexandra" userId="0055e21f-e096-423d-9457-e0de0f335c45" providerId="ADAL" clId="{612B4937-526F-407B-A083-751AC2E8E9D6}" dt="2026-01-28T06:19:06.859" v="59" actId="790"/>
          <ac:spMkLst>
            <pc:docMk/>
            <pc:sldMk cId="457627314" sldId="329"/>
            <ac:spMk id="9" creationId="{04E8735D-5C5A-E4D6-1B09-EEC81C40797A}"/>
          </ac:spMkLst>
        </pc:spChg>
        <pc:spChg chg="mod">
          <ac:chgData name="Haller Alexandra" userId="0055e21f-e096-423d-9457-e0de0f335c45" providerId="ADAL" clId="{612B4937-526F-407B-A083-751AC2E8E9D6}" dt="2026-01-28T06:19:06.859" v="59" actId="790"/>
          <ac:spMkLst>
            <pc:docMk/>
            <pc:sldMk cId="457627314" sldId="329"/>
            <ac:spMk id="10" creationId="{1E80B733-93BC-2B7F-7DC7-8BADA0FFD14E}"/>
          </ac:spMkLst>
        </pc:spChg>
        <pc:spChg chg="mod">
          <ac:chgData name="Haller Alexandra" userId="0055e21f-e096-423d-9457-e0de0f335c45" providerId="ADAL" clId="{612B4937-526F-407B-A083-751AC2E8E9D6}" dt="2026-01-28T06:19:06.859" v="59" actId="790"/>
          <ac:spMkLst>
            <pc:docMk/>
            <pc:sldMk cId="457627314" sldId="329"/>
            <ac:spMk id="11" creationId="{2FCC4B32-7A9E-F63F-84BC-8C5535DF719B}"/>
          </ac:spMkLst>
        </pc:spChg>
        <pc:spChg chg="mod">
          <ac:chgData name="Haller Alexandra" userId="0055e21f-e096-423d-9457-e0de0f335c45" providerId="ADAL" clId="{612B4937-526F-407B-A083-751AC2E8E9D6}" dt="2026-01-28T06:19:06.859" v="59" actId="790"/>
          <ac:spMkLst>
            <pc:docMk/>
            <pc:sldMk cId="457627314" sldId="329"/>
            <ac:spMk id="14" creationId="{18F04092-3CA0-3C2A-21DA-067EF85E2619}"/>
          </ac:spMkLst>
        </pc:spChg>
      </pc:sldChg>
      <pc:sldChg chg="modSp mod">
        <pc:chgData name="Haller Alexandra" userId="0055e21f-e096-423d-9457-e0de0f335c45" providerId="ADAL" clId="{612B4937-526F-407B-A083-751AC2E8E9D6}" dt="2026-01-28T06:19:06.859" v="59" actId="790"/>
        <pc:sldMkLst>
          <pc:docMk/>
          <pc:sldMk cId="2941715867" sldId="404"/>
        </pc:sldMkLst>
        <pc:spChg chg="mod">
          <ac:chgData name="Haller Alexandra" userId="0055e21f-e096-423d-9457-e0de0f335c45" providerId="ADAL" clId="{612B4937-526F-407B-A083-751AC2E8E9D6}" dt="2026-01-28T06:19:06.859" v="59" actId="790"/>
          <ac:spMkLst>
            <pc:docMk/>
            <pc:sldMk cId="2941715867" sldId="404"/>
            <ac:spMk id="2" creationId="{63ADF59F-8591-9F91-50AE-F25858343FFD}"/>
          </ac:spMkLst>
        </pc:spChg>
        <pc:spChg chg="mod">
          <ac:chgData name="Haller Alexandra" userId="0055e21f-e096-423d-9457-e0de0f335c45" providerId="ADAL" clId="{612B4937-526F-407B-A083-751AC2E8E9D6}" dt="2026-01-28T06:19:06.859" v="59" actId="790"/>
          <ac:spMkLst>
            <pc:docMk/>
            <pc:sldMk cId="2941715867" sldId="404"/>
            <ac:spMk id="3" creationId="{37AD225E-EBF2-4F4D-783D-DAE61D20BB80}"/>
          </ac:spMkLst>
        </pc:spChg>
        <pc:spChg chg="mod">
          <ac:chgData name="Haller Alexandra" userId="0055e21f-e096-423d-9457-e0de0f335c45" providerId="ADAL" clId="{612B4937-526F-407B-A083-751AC2E8E9D6}" dt="2026-01-28T06:19:06.859" v="59" actId="790"/>
          <ac:spMkLst>
            <pc:docMk/>
            <pc:sldMk cId="2941715867" sldId="404"/>
            <ac:spMk id="4" creationId="{3B1A269D-07F1-C324-6B77-97F3811AA5B0}"/>
          </ac:spMkLst>
        </pc:spChg>
      </pc:sldChg>
      <pc:sldChg chg="modSp mod">
        <pc:chgData name="Haller Alexandra" userId="0055e21f-e096-423d-9457-e0de0f335c45" providerId="ADAL" clId="{612B4937-526F-407B-A083-751AC2E8E9D6}" dt="2026-01-28T06:19:06.859" v="59" actId="790"/>
        <pc:sldMkLst>
          <pc:docMk/>
          <pc:sldMk cId="1142142043" sldId="415"/>
        </pc:sldMkLst>
        <pc:spChg chg="mod">
          <ac:chgData name="Haller Alexandra" userId="0055e21f-e096-423d-9457-e0de0f335c45" providerId="ADAL" clId="{612B4937-526F-407B-A083-751AC2E8E9D6}" dt="2026-01-28T06:19:06.859" v="59" actId="790"/>
          <ac:spMkLst>
            <pc:docMk/>
            <pc:sldMk cId="1142142043" sldId="415"/>
            <ac:spMk id="2" creationId="{7E2A8918-B612-C292-1612-EBCECB22B360}"/>
          </ac:spMkLst>
        </pc:spChg>
        <pc:spChg chg="mod">
          <ac:chgData name="Haller Alexandra" userId="0055e21f-e096-423d-9457-e0de0f335c45" providerId="ADAL" clId="{612B4937-526F-407B-A083-751AC2E8E9D6}" dt="2026-01-28T06:19:06.859" v="59" actId="790"/>
          <ac:spMkLst>
            <pc:docMk/>
            <pc:sldMk cId="1142142043" sldId="415"/>
            <ac:spMk id="4" creationId="{BE7D9977-5669-24CE-36DB-12622A7DEAD4}"/>
          </ac:spMkLst>
        </pc:spChg>
        <pc:graphicFrameChg chg="modGraphic">
          <ac:chgData name="Haller Alexandra" userId="0055e21f-e096-423d-9457-e0de0f335c45" providerId="ADAL" clId="{612B4937-526F-407B-A083-751AC2E8E9D6}" dt="2026-01-28T06:19:06.859" v="59" actId="790"/>
          <ac:graphicFrameMkLst>
            <pc:docMk/>
            <pc:sldMk cId="1142142043" sldId="415"/>
            <ac:graphicFrameMk id="5" creationId="{E6AFC79F-12B0-DB4B-D77A-127FABE72048}"/>
          </ac:graphicFrameMkLst>
        </pc:graphicFrameChg>
      </pc:sldChg>
      <pc:sldChg chg="modSp mod">
        <pc:chgData name="Haller Alexandra" userId="0055e21f-e096-423d-9457-e0de0f335c45" providerId="ADAL" clId="{612B4937-526F-407B-A083-751AC2E8E9D6}" dt="2026-01-28T06:19:06.859" v="59" actId="790"/>
        <pc:sldMkLst>
          <pc:docMk/>
          <pc:sldMk cId="3752881451" sldId="425"/>
        </pc:sldMkLst>
        <pc:spChg chg="mod">
          <ac:chgData name="Haller Alexandra" userId="0055e21f-e096-423d-9457-e0de0f335c45" providerId="ADAL" clId="{612B4937-526F-407B-A083-751AC2E8E9D6}" dt="2026-01-28T06:19:06.859" v="59" actId="790"/>
          <ac:spMkLst>
            <pc:docMk/>
            <pc:sldMk cId="3752881451" sldId="425"/>
            <ac:spMk id="2" creationId="{FA1427E9-D45F-2F2B-6B2A-AE2DCE2E095B}"/>
          </ac:spMkLst>
        </pc:spChg>
      </pc:sldChg>
      <pc:sldChg chg="modSp mod">
        <pc:chgData name="Haller Alexandra" userId="0055e21f-e096-423d-9457-e0de0f335c45" providerId="ADAL" clId="{612B4937-526F-407B-A083-751AC2E8E9D6}" dt="2026-01-28T06:19:06.859" v="59" actId="790"/>
        <pc:sldMkLst>
          <pc:docMk/>
          <pc:sldMk cId="1764143275" sldId="426"/>
        </pc:sldMkLst>
        <pc:spChg chg="mod">
          <ac:chgData name="Haller Alexandra" userId="0055e21f-e096-423d-9457-e0de0f335c45" providerId="ADAL" clId="{612B4937-526F-407B-A083-751AC2E8E9D6}" dt="2026-01-28T06:19:06.859" v="59" actId="790"/>
          <ac:spMkLst>
            <pc:docMk/>
            <pc:sldMk cId="1764143275" sldId="426"/>
            <ac:spMk id="2" creationId="{FA1427E9-D45F-2F2B-6B2A-AE2DCE2E095B}"/>
          </ac:spMkLst>
        </pc:spChg>
      </pc:sldChg>
      <pc:sldChg chg="modSp mod">
        <pc:chgData name="Haller Alexandra" userId="0055e21f-e096-423d-9457-e0de0f335c45" providerId="ADAL" clId="{612B4937-526F-407B-A083-751AC2E8E9D6}" dt="2026-01-28T06:19:06.859" v="59" actId="790"/>
        <pc:sldMkLst>
          <pc:docMk/>
          <pc:sldMk cId="2076760583" sldId="427"/>
        </pc:sldMkLst>
        <pc:spChg chg="mod">
          <ac:chgData name="Haller Alexandra" userId="0055e21f-e096-423d-9457-e0de0f335c45" providerId="ADAL" clId="{612B4937-526F-407B-A083-751AC2E8E9D6}" dt="2026-01-28T06:19:06.859" v="59" actId="790"/>
          <ac:spMkLst>
            <pc:docMk/>
            <pc:sldMk cId="2076760583" sldId="427"/>
            <ac:spMk id="2" creationId="{FA1427E9-D45F-2F2B-6B2A-AE2DCE2E095B}"/>
          </ac:spMkLst>
        </pc:spChg>
      </pc:sldChg>
      <pc:sldChg chg="modSp mod">
        <pc:chgData name="Haller Alexandra" userId="0055e21f-e096-423d-9457-e0de0f335c45" providerId="ADAL" clId="{612B4937-526F-407B-A083-751AC2E8E9D6}" dt="2026-01-28T06:19:06.859" v="59" actId="790"/>
        <pc:sldMkLst>
          <pc:docMk/>
          <pc:sldMk cId="1925814376" sldId="428"/>
        </pc:sldMkLst>
        <pc:spChg chg="mod">
          <ac:chgData name="Haller Alexandra" userId="0055e21f-e096-423d-9457-e0de0f335c45" providerId="ADAL" clId="{612B4937-526F-407B-A083-751AC2E8E9D6}" dt="2026-01-28T06:19:06.859" v="59" actId="790"/>
          <ac:spMkLst>
            <pc:docMk/>
            <pc:sldMk cId="1925814376" sldId="428"/>
            <ac:spMk id="2" creationId="{431B9F0F-0BB2-A174-CB82-2C7E27134A6A}"/>
          </ac:spMkLst>
        </pc:spChg>
        <pc:spChg chg="mod">
          <ac:chgData name="Haller Alexandra" userId="0055e21f-e096-423d-9457-e0de0f335c45" providerId="ADAL" clId="{612B4937-526F-407B-A083-751AC2E8E9D6}" dt="2026-01-28T06:19:06.859" v="59" actId="790"/>
          <ac:spMkLst>
            <pc:docMk/>
            <pc:sldMk cId="1925814376" sldId="428"/>
            <ac:spMk id="3" creationId="{71C4B408-B4E9-8D59-94BF-3EE4496FF094}"/>
          </ac:spMkLst>
        </pc:spChg>
        <pc:spChg chg="mod">
          <ac:chgData name="Haller Alexandra" userId="0055e21f-e096-423d-9457-e0de0f335c45" providerId="ADAL" clId="{612B4937-526F-407B-A083-751AC2E8E9D6}" dt="2026-01-28T06:19:06.859" v="59" actId="790"/>
          <ac:spMkLst>
            <pc:docMk/>
            <pc:sldMk cId="1925814376" sldId="428"/>
            <ac:spMk id="4" creationId="{73187CFD-C280-5BEA-B2D3-996CADDE532F}"/>
          </ac:spMkLst>
        </pc:spChg>
      </pc:sldChg>
      <pc:sldChg chg="modSp mod">
        <pc:chgData name="Haller Alexandra" userId="0055e21f-e096-423d-9457-e0de0f335c45" providerId="ADAL" clId="{612B4937-526F-407B-A083-751AC2E8E9D6}" dt="2026-01-28T06:19:06.859" v="59" actId="790"/>
        <pc:sldMkLst>
          <pc:docMk/>
          <pc:sldMk cId="2608072048" sldId="562"/>
        </pc:sldMkLst>
        <pc:spChg chg="mod">
          <ac:chgData name="Haller Alexandra" userId="0055e21f-e096-423d-9457-e0de0f335c45" providerId="ADAL" clId="{612B4937-526F-407B-A083-751AC2E8E9D6}" dt="2026-01-28T06:19:06.859" v="59" actId="790"/>
          <ac:spMkLst>
            <pc:docMk/>
            <pc:sldMk cId="2608072048" sldId="562"/>
            <ac:spMk id="2" creationId="{00000000-0000-0000-0000-000000000000}"/>
          </ac:spMkLst>
        </pc:spChg>
        <pc:spChg chg="mod">
          <ac:chgData name="Haller Alexandra" userId="0055e21f-e096-423d-9457-e0de0f335c45" providerId="ADAL" clId="{612B4937-526F-407B-A083-751AC2E8E9D6}" dt="2026-01-28T06:19:06.859" v="59" actId="790"/>
          <ac:spMkLst>
            <pc:docMk/>
            <pc:sldMk cId="2608072048" sldId="562"/>
            <ac:spMk id="3" creationId="{C4A08B80-7A69-D95F-E096-92E0F24A2042}"/>
          </ac:spMkLst>
        </pc:spChg>
        <pc:spChg chg="mod">
          <ac:chgData name="Haller Alexandra" userId="0055e21f-e096-423d-9457-e0de0f335c45" providerId="ADAL" clId="{612B4937-526F-407B-A083-751AC2E8E9D6}" dt="2026-01-28T06:19:06.859" v="59" actId="790"/>
          <ac:spMkLst>
            <pc:docMk/>
            <pc:sldMk cId="2608072048" sldId="562"/>
            <ac:spMk id="9" creationId="{A4596EA7-13AC-1435-2096-305B3DBDA570}"/>
          </ac:spMkLst>
        </pc:spChg>
        <pc:spChg chg="mod">
          <ac:chgData name="Haller Alexandra" userId="0055e21f-e096-423d-9457-e0de0f335c45" providerId="ADAL" clId="{612B4937-526F-407B-A083-751AC2E8E9D6}" dt="2026-01-28T06:19:06.859" v="59" actId="790"/>
          <ac:spMkLst>
            <pc:docMk/>
            <pc:sldMk cId="2608072048" sldId="562"/>
            <ac:spMk id="13" creationId="{772089AB-E88C-F6A4-A39C-E9FCBBBC2D39}"/>
          </ac:spMkLst>
        </pc:spChg>
        <pc:spChg chg="mod">
          <ac:chgData name="Haller Alexandra" userId="0055e21f-e096-423d-9457-e0de0f335c45" providerId="ADAL" clId="{612B4937-526F-407B-A083-751AC2E8E9D6}" dt="2026-01-28T06:19:06.859" v="59" actId="790"/>
          <ac:spMkLst>
            <pc:docMk/>
            <pc:sldMk cId="2608072048" sldId="562"/>
            <ac:spMk id="14" creationId="{4B98A205-09F7-57A9-DD44-0FD54BD1A2AB}"/>
          </ac:spMkLst>
        </pc:spChg>
      </pc:sldChg>
      <pc:sldChg chg="modSp mod">
        <pc:chgData name="Haller Alexandra" userId="0055e21f-e096-423d-9457-e0de0f335c45" providerId="ADAL" clId="{612B4937-526F-407B-A083-751AC2E8E9D6}" dt="2026-01-28T06:19:06.859" v="59" actId="790"/>
        <pc:sldMkLst>
          <pc:docMk/>
          <pc:sldMk cId="3060087697" sldId="662"/>
        </pc:sldMkLst>
        <pc:spChg chg="mod">
          <ac:chgData name="Haller Alexandra" userId="0055e21f-e096-423d-9457-e0de0f335c45" providerId="ADAL" clId="{612B4937-526F-407B-A083-751AC2E8E9D6}" dt="2026-01-28T06:19:06.859" v="59" actId="790"/>
          <ac:spMkLst>
            <pc:docMk/>
            <pc:sldMk cId="3060087697" sldId="662"/>
            <ac:spMk id="2" creationId="{B026F702-E210-2C57-7F4F-834D2714FE16}"/>
          </ac:spMkLst>
        </pc:spChg>
        <pc:spChg chg="mod">
          <ac:chgData name="Haller Alexandra" userId="0055e21f-e096-423d-9457-e0de0f335c45" providerId="ADAL" clId="{612B4937-526F-407B-A083-751AC2E8E9D6}" dt="2026-01-28T06:19:06.859" v="59" actId="790"/>
          <ac:spMkLst>
            <pc:docMk/>
            <pc:sldMk cId="3060087697" sldId="662"/>
            <ac:spMk id="5" creationId="{E258DAAA-5118-391C-1DF8-6C9F64CA08DE}"/>
          </ac:spMkLst>
        </pc:spChg>
        <pc:spChg chg="mod">
          <ac:chgData name="Haller Alexandra" userId="0055e21f-e096-423d-9457-e0de0f335c45" providerId="ADAL" clId="{612B4937-526F-407B-A083-751AC2E8E9D6}" dt="2026-01-28T06:19:06.859" v="59" actId="790"/>
          <ac:spMkLst>
            <pc:docMk/>
            <pc:sldMk cId="3060087697" sldId="662"/>
            <ac:spMk id="6" creationId="{BF2096EA-CC0D-E9CC-4ED1-5456B0E7F696}"/>
          </ac:spMkLst>
        </pc:spChg>
        <pc:spChg chg="mod">
          <ac:chgData name="Haller Alexandra" userId="0055e21f-e096-423d-9457-e0de0f335c45" providerId="ADAL" clId="{612B4937-526F-407B-A083-751AC2E8E9D6}" dt="2026-01-28T06:19:06.859" v="59" actId="790"/>
          <ac:spMkLst>
            <pc:docMk/>
            <pc:sldMk cId="3060087697" sldId="662"/>
            <ac:spMk id="8" creationId="{290520CA-234F-669C-9E11-1C78EF437FC0}"/>
          </ac:spMkLst>
        </pc:spChg>
        <pc:spChg chg="mod">
          <ac:chgData name="Haller Alexandra" userId="0055e21f-e096-423d-9457-e0de0f335c45" providerId="ADAL" clId="{612B4937-526F-407B-A083-751AC2E8E9D6}" dt="2026-01-28T06:19:06.859" v="59" actId="790"/>
          <ac:spMkLst>
            <pc:docMk/>
            <pc:sldMk cId="3060087697" sldId="662"/>
            <ac:spMk id="11" creationId="{E47B58A5-D9D1-1712-4D07-F5AD60A6D4B4}"/>
          </ac:spMkLst>
        </pc:spChg>
      </pc:sldChg>
      <pc:sldChg chg="modSp mod">
        <pc:chgData name="Haller Alexandra" userId="0055e21f-e096-423d-9457-e0de0f335c45" providerId="ADAL" clId="{612B4937-526F-407B-A083-751AC2E8E9D6}" dt="2026-01-28T06:19:06.859" v="59" actId="790"/>
        <pc:sldMkLst>
          <pc:docMk/>
          <pc:sldMk cId="1192440727" sldId="676"/>
        </pc:sldMkLst>
        <pc:spChg chg="mod">
          <ac:chgData name="Haller Alexandra" userId="0055e21f-e096-423d-9457-e0de0f335c45" providerId="ADAL" clId="{612B4937-526F-407B-A083-751AC2E8E9D6}" dt="2026-01-28T06:19:06.859" v="59" actId="790"/>
          <ac:spMkLst>
            <pc:docMk/>
            <pc:sldMk cId="1192440727" sldId="676"/>
            <ac:spMk id="2" creationId="{76914C16-8459-AC57-37DF-B184B4BF336F}"/>
          </ac:spMkLst>
        </pc:spChg>
        <pc:spChg chg="mod">
          <ac:chgData name="Haller Alexandra" userId="0055e21f-e096-423d-9457-e0de0f335c45" providerId="ADAL" clId="{612B4937-526F-407B-A083-751AC2E8E9D6}" dt="2026-01-28T06:19:06.859" v="59" actId="790"/>
          <ac:spMkLst>
            <pc:docMk/>
            <pc:sldMk cId="1192440727" sldId="676"/>
            <ac:spMk id="6" creationId="{699F81B0-054E-F412-F104-05386FF8D42B}"/>
          </ac:spMkLst>
        </pc:spChg>
        <pc:spChg chg="mod">
          <ac:chgData name="Haller Alexandra" userId="0055e21f-e096-423d-9457-e0de0f335c45" providerId="ADAL" clId="{612B4937-526F-407B-A083-751AC2E8E9D6}" dt="2026-01-28T06:19:06.859" v="59" actId="790"/>
          <ac:spMkLst>
            <pc:docMk/>
            <pc:sldMk cId="1192440727" sldId="676"/>
            <ac:spMk id="7" creationId="{21D8E2F0-A310-AB71-0227-3C186AFCDAB9}"/>
          </ac:spMkLst>
        </pc:spChg>
      </pc:sldChg>
      <pc:sldChg chg="modSp mod">
        <pc:chgData name="Haller Alexandra" userId="0055e21f-e096-423d-9457-e0de0f335c45" providerId="ADAL" clId="{612B4937-526F-407B-A083-751AC2E8E9D6}" dt="2026-01-28T06:19:06.859" v="59" actId="790"/>
        <pc:sldMkLst>
          <pc:docMk/>
          <pc:sldMk cId="1455088635" sldId="679"/>
        </pc:sldMkLst>
        <pc:spChg chg="mod">
          <ac:chgData name="Haller Alexandra" userId="0055e21f-e096-423d-9457-e0de0f335c45" providerId="ADAL" clId="{612B4937-526F-407B-A083-751AC2E8E9D6}" dt="2026-01-28T06:19:06.859" v="59" actId="790"/>
          <ac:spMkLst>
            <pc:docMk/>
            <pc:sldMk cId="1455088635" sldId="679"/>
            <ac:spMk id="5" creationId="{5FE5A57D-45B0-887A-D464-DC0A07552D7D}"/>
          </ac:spMkLst>
        </pc:spChg>
        <pc:spChg chg="mod">
          <ac:chgData name="Haller Alexandra" userId="0055e21f-e096-423d-9457-e0de0f335c45" providerId="ADAL" clId="{612B4937-526F-407B-A083-751AC2E8E9D6}" dt="2026-01-28T06:19:06.859" v="59" actId="790"/>
          <ac:spMkLst>
            <pc:docMk/>
            <pc:sldMk cId="1455088635" sldId="679"/>
            <ac:spMk id="6" creationId="{7031B552-4AEE-0A54-11FD-CD04AB750B70}"/>
          </ac:spMkLst>
        </pc:spChg>
        <pc:spChg chg="mod">
          <ac:chgData name="Haller Alexandra" userId="0055e21f-e096-423d-9457-e0de0f335c45" providerId="ADAL" clId="{612B4937-526F-407B-A083-751AC2E8E9D6}" dt="2026-01-28T06:19:06.859" v="59" actId="790"/>
          <ac:spMkLst>
            <pc:docMk/>
            <pc:sldMk cId="1455088635" sldId="679"/>
            <ac:spMk id="8" creationId="{640EA122-4EC0-0D4F-C842-321E6C99C00B}"/>
          </ac:spMkLst>
        </pc:spChg>
        <pc:spChg chg="mod">
          <ac:chgData name="Haller Alexandra" userId="0055e21f-e096-423d-9457-e0de0f335c45" providerId="ADAL" clId="{612B4937-526F-407B-A083-751AC2E8E9D6}" dt="2026-01-28T06:19:06.859" v="59" actId="790"/>
          <ac:spMkLst>
            <pc:docMk/>
            <pc:sldMk cId="1455088635" sldId="679"/>
            <ac:spMk id="23" creationId="{2DCE67E3-15D4-6E58-FECD-0739C3B96612}"/>
          </ac:spMkLst>
        </pc:spChg>
        <pc:spChg chg="mod">
          <ac:chgData name="Haller Alexandra" userId="0055e21f-e096-423d-9457-e0de0f335c45" providerId="ADAL" clId="{612B4937-526F-407B-A083-751AC2E8E9D6}" dt="2026-01-28T06:19:06.859" v="59" actId="790"/>
          <ac:spMkLst>
            <pc:docMk/>
            <pc:sldMk cId="1455088635" sldId="679"/>
            <ac:spMk id="24" creationId="{C137E151-A504-6257-C662-B1047ADE1845}"/>
          </ac:spMkLst>
        </pc:spChg>
      </pc:sldChg>
      <pc:sldChg chg="modSp mod">
        <pc:chgData name="Haller Alexandra" userId="0055e21f-e096-423d-9457-e0de0f335c45" providerId="ADAL" clId="{612B4937-526F-407B-A083-751AC2E8E9D6}" dt="2026-01-28T06:19:06.859" v="59" actId="790"/>
        <pc:sldMkLst>
          <pc:docMk/>
          <pc:sldMk cId="2419563680" sldId="684"/>
        </pc:sldMkLst>
        <pc:spChg chg="mod">
          <ac:chgData name="Haller Alexandra" userId="0055e21f-e096-423d-9457-e0de0f335c45" providerId="ADAL" clId="{612B4937-526F-407B-A083-751AC2E8E9D6}" dt="2026-01-28T06:19:06.859" v="59" actId="790"/>
          <ac:spMkLst>
            <pc:docMk/>
            <pc:sldMk cId="2419563680" sldId="684"/>
            <ac:spMk id="5" creationId="{9B865BB9-4377-65AF-B15A-4FF1D047CB61}"/>
          </ac:spMkLst>
        </pc:spChg>
        <pc:spChg chg="mod">
          <ac:chgData name="Haller Alexandra" userId="0055e21f-e096-423d-9457-e0de0f335c45" providerId="ADAL" clId="{612B4937-526F-407B-A083-751AC2E8E9D6}" dt="2026-01-28T06:19:06.859" v="59" actId="790"/>
          <ac:spMkLst>
            <pc:docMk/>
            <pc:sldMk cId="2419563680" sldId="684"/>
            <ac:spMk id="6" creationId="{CB13DFFA-4E0F-E569-1C31-36FB7FE58C20}"/>
          </ac:spMkLst>
        </pc:spChg>
        <pc:spChg chg="mod">
          <ac:chgData name="Haller Alexandra" userId="0055e21f-e096-423d-9457-e0de0f335c45" providerId="ADAL" clId="{612B4937-526F-407B-A083-751AC2E8E9D6}" dt="2026-01-28T06:19:06.859" v="59" actId="790"/>
          <ac:spMkLst>
            <pc:docMk/>
            <pc:sldMk cId="2419563680" sldId="684"/>
            <ac:spMk id="23" creationId="{50A81A20-1532-F242-8EA3-C67218D21A17}"/>
          </ac:spMkLst>
        </pc:spChg>
        <pc:spChg chg="mod">
          <ac:chgData name="Haller Alexandra" userId="0055e21f-e096-423d-9457-e0de0f335c45" providerId="ADAL" clId="{612B4937-526F-407B-A083-751AC2E8E9D6}" dt="2026-01-28T06:19:06.859" v="59" actId="790"/>
          <ac:spMkLst>
            <pc:docMk/>
            <pc:sldMk cId="2419563680" sldId="684"/>
            <ac:spMk id="24" creationId="{45029892-8FF4-4A2C-CBFC-77187DC0F6AB}"/>
          </ac:spMkLst>
        </pc:spChg>
      </pc:sldChg>
      <pc:sldChg chg="modSp mod">
        <pc:chgData name="Haller Alexandra" userId="0055e21f-e096-423d-9457-e0de0f335c45" providerId="ADAL" clId="{612B4937-526F-407B-A083-751AC2E8E9D6}" dt="2026-01-28T06:19:06.859" v="59" actId="790"/>
        <pc:sldMkLst>
          <pc:docMk/>
          <pc:sldMk cId="2763535329" sldId="686"/>
        </pc:sldMkLst>
        <pc:spChg chg="mod">
          <ac:chgData name="Haller Alexandra" userId="0055e21f-e096-423d-9457-e0de0f335c45" providerId="ADAL" clId="{612B4937-526F-407B-A083-751AC2E8E9D6}" dt="2026-01-28T06:19:06.859" v="59" actId="790"/>
          <ac:spMkLst>
            <pc:docMk/>
            <pc:sldMk cId="2763535329" sldId="686"/>
            <ac:spMk id="2" creationId="{1AEE7038-9ACB-9F08-BFE3-1FC48D2A829B}"/>
          </ac:spMkLst>
        </pc:spChg>
        <pc:spChg chg="mod">
          <ac:chgData name="Haller Alexandra" userId="0055e21f-e096-423d-9457-e0de0f335c45" providerId="ADAL" clId="{612B4937-526F-407B-A083-751AC2E8E9D6}" dt="2026-01-28T06:19:06.859" v="59" actId="790"/>
          <ac:spMkLst>
            <pc:docMk/>
            <pc:sldMk cId="2763535329" sldId="686"/>
            <ac:spMk id="5" creationId="{A93180E4-39D1-F840-9B51-84C44D001CDA}"/>
          </ac:spMkLst>
        </pc:spChg>
        <pc:spChg chg="mod">
          <ac:chgData name="Haller Alexandra" userId="0055e21f-e096-423d-9457-e0de0f335c45" providerId="ADAL" clId="{612B4937-526F-407B-A083-751AC2E8E9D6}" dt="2026-01-28T06:19:06.859" v="59" actId="790"/>
          <ac:spMkLst>
            <pc:docMk/>
            <pc:sldMk cId="2763535329" sldId="686"/>
            <ac:spMk id="6" creationId="{2802777F-48D4-223C-55A9-C10354332A6D}"/>
          </ac:spMkLst>
        </pc:spChg>
        <pc:spChg chg="mod">
          <ac:chgData name="Haller Alexandra" userId="0055e21f-e096-423d-9457-e0de0f335c45" providerId="ADAL" clId="{612B4937-526F-407B-A083-751AC2E8E9D6}" dt="2026-01-28T06:19:06.859" v="59" actId="790"/>
          <ac:spMkLst>
            <pc:docMk/>
            <pc:sldMk cId="2763535329" sldId="686"/>
            <ac:spMk id="8" creationId="{FCE94A6C-0838-2855-C050-E6D52C95E772}"/>
          </ac:spMkLst>
        </pc:spChg>
      </pc:sldChg>
      <pc:sldChg chg="modSp mod">
        <pc:chgData name="Haller Alexandra" userId="0055e21f-e096-423d-9457-e0de0f335c45" providerId="ADAL" clId="{612B4937-526F-407B-A083-751AC2E8E9D6}" dt="2026-01-28T06:19:06.859" v="59" actId="790"/>
        <pc:sldMkLst>
          <pc:docMk/>
          <pc:sldMk cId="1108926579" sldId="2218"/>
        </pc:sldMkLst>
        <pc:spChg chg="mod">
          <ac:chgData name="Haller Alexandra" userId="0055e21f-e096-423d-9457-e0de0f335c45" providerId="ADAL" clId="{612B4937-526F-407B-A083-751AC2E8E9D6}" dt="2026-01-28T06:19:06.859" v="59" actId="790"/>
          <ac:spMkLst>
            <pc:docMk/>
            <pc:sldMk cId="1108926579" sldId="2218"/>
            <ac:spMk id="3" creationId="{C461C76E-511D-854F-102A-6E60911F387D}"/>
          </ac:spMkLst>
        </pc:spChg>
        <pc:spChg chg="mod">
          <ac:chgData name="Haller Alexandra" userId="0055e21f-e096-423d-9457-e0de0f335c45" providerId="ADAL" clId="{612B4937-526F-407B-A083-751AC2E8E9D6}" dt="2026-01-28T06:19:06.859" v="59" actId="790"/>
          <ac:spMkLst>
            <pc:docMk/>
            <pc:sldMk cId="1108926579" sldId="2218"/>
            <ac:spMk id="4" creationId="{CC6444C2-710D-65C2-8185-575020BF690F}"/>
          </ac:spMkLst>
        </pc:spChg>
        <pc:spChg chg="mod">
          <ac:chgData name="Haller Alexandra" userId="0055e21f-e096-423d-9457-e0de0f335c45" providerId="ADAL" clId="{612B4937-526F-407B-A083-751AC2E8E9D6}" dt="2026-01-28T06:19:06.859" v="59" actId="790"/>
          <ac:spMkLst>
            <pc:docMk/>
            <pc:sldMk cId="1108926579" sldId="2218"/>
            <ac:spMk id="5" creationId="{B203CFBC-054A-6119-777D-3DE91DD9AA06}"/>
          </ac:spMkLst>
        </pc:spChg>
        <pc:spChg chg="mod">
          <ac:chgData name="Haller Alexandra" userId="0055e21f-e096-423d-9457-e0de0f335c45" providerId="ADAL" clId="{612B4937-526F-407B-A083-751AC2E8E9D6}" dt="2026-01-28T06:19:06.859" v="59" actId="790"/>
          <ac:spMkLst>
            <pc:docMk/>
            <pc:sldMk cId="1108926579" sldId="2218"/>
            <ac:spMk id="9" creationId="{120559EB-C598-6ECA-1ADF-961E9674B2DE}"/>
          </ac:spMkLst>
        </pc:spChg>
        <pc:spChg chg="mod">
          <ac:chgData name="Haller Alexandra" userId="0055e21f-e096-423d-9457-e0de0f335c45" providerId="ADAL" clId="{612B4937-526F-407B-A083-751AC2E8E9D6}" dt="2026-01-28T06:19:06.859" v="59" actId="790"/>
          <ac:spMkLst>
            <pc:docMk/>
            <pc:sldMk cId="1108926579" sldId="2218"/>
            <ac:spMk id="10" creationId="{51BAA2AF-1F18-6484-AF15-7A42BE21FAE6}"/>
          </ac:spMkLst>
        </pc:spChg>
        <pc:spChg chg="mod">
          <ac:chgData name="Haller Alexandra" userId="0055e21f-e096-423d-9457-e0de0f335c45" providerId="ADAL" clId="{612B4937-526F-407B-A083-751AC2E8E9D6}" dt="2026-01-28T06:19:06.859" v="59" actId="790"/>
          <ac:spMkLst>
            <pc:docMk/>
            <pc:sldMk cId="1108926579" sldId="2218"/>
            <ac:spMk id="17" creationId="{00000000-0000-0000-0000-000000000000}"/>
          </ac:spMkLst>
        </pc:spChg>
        <pc:spChg chg="mod">
          <ac:chgData name="Haller Alexandra" userId="0055e21f-e096-423d-9457-e0de0f335c45" providerId="ADAL" clId="{612B4937-526F-407B-A083-751AC2E8E9D6}" dt="2026-01-28T06:19:06.859" v="59" actId="790"/>
          <ac:spMkLst>
            <pc:docMk/>
            <pc:sldMk cId="1108926579" sldId="2218"/>
            <ac:spMk id="18" creationId="{B84369CD-6838-CF48-B595-FF0EA908C3AB}"/>
          </ac:spMkLst>
        </pc:spChg>
        <pc:spChg chg="mod">
          <ac:chgData name="Haller Alexandra" userId="0055e21f-e096-423d-9457-e0de0f335c45" providerId="ADAL" clId="{612B4937-526F-407B-A083-751AC2E8E9D6}" dt="2026-01-28T06:19:06.859" v="59" actId="790"/>
          <ac:spMkLst>
            <pc:docMk/>
            <pc:sldMk cId="1108926579" sldId="2218"/>
            <ac:spMk id="19" creationId="{06647F13-D6A0-8046-5CB6-F3907DB26B5E}"/>
          </ac:spMkLst>
        </pc:spChg>
        <pc:spChg chg="mod">
          <ac:chgData name="Haller Alexandra" userId="0055e21f-e096-423d-9457-e0de0f335c45" providerId="ADAL" clId="{612B4937-526F-407B-A083-751AC2E8E9D6}" dt="2026-01-28T06:19:06.859" v="59" actId="790"/>
          <ac:spMkLst>
            <pc:docMk/>
            <pc:sldMk cId="1108926579" sldId="2218"/>
            <ac:spMk id="20" creationId="{843F53A6-93F7-6032-2A98-E417B1B2E260}"/>
          </ac:spMkLst>
        </pc:spChg>
        <pc:spChg chg="mod">
          <ac:chgData name="Haller Alexandra" userId="0055e21f-e096-423d-9457-e0de0f335c45" providerId="ADAL" clId="{612B4937-526F-407B-A083-751AC2E8E9D6}" dt="2026-01-28T06:19:06.859" v="59" actId="790"/>
          <ac:spMkLst>
            <pc:docMk/>
            <pc:sldMk cId="1108926579" sldId="2218"/>
            <ac:spMk id="21" creationId="{4968DB17-E7AA-404E-BDE6-B3E68F2E6F92}"/>
          </ac:spMkLst>
        </pc:spChg>
      </pc:sldChg>
      <pc:sldChg chg="modSp mod">
        <pc:chgData name="Haller Alexandra" userId="0055e21f-e096-423d-9457-e0de0f335c45" providerId="ADAL" clId="{612B4937-526F-407B-A083-751AC2E8E9D6}" dt="2026-01-28T06:19:06.859" v="59" actId="790"/>
        <pc:sldMkLst>
          <pc:docMk/>
          <pc:sldMk cId="2682289934" sldId="2274"/>
        </pc:sldMkLst>
        <pc:spChg chg="mod">
          <ac:chgData name="Haller Alexandra" userId="0055e21f-e096-423d-9457-e0de0f335c45" providerId="ADAL" clId="{612B4937-526F-407B-A083-751AC2E8E9D6}" dt="2026-01-28T06:19:06.859" v="59" actId="790"/>
          <ac:spMkLst>
            <pc:docMk/>
            <pc:sldMk cId="2682289934" sldId="2274"/>
            <ac:spMk id="2" creationId="{5829EF3F-9B28-47FE-D95B-6883179B42CB}"/>
          </ac:spMkLst>
        </pc:spChg>
        <pc:spChg chg="mod">
          <ac:chgData name="Haller Alexandra" userId="0055e21f-e096-423d-9457-e0de0f335c45" providerId="ADAL" clId="{612B4937-526F-407B-A083-751AC2E8E9D6}" dt="2026-01-28T06:19:06.859" v="59" actId="790"/>
          <ac:spMkLst>
            <pc:docMk/>
            <pc:sldMk cId="2682289934" sldId="2274"/>
            <ac:spMk id="4" creationId="{9BB4C51B-CCB7-82AD-C03A-0383D5422583}"/>
          </ac:spMkLst>
        </pc:spChg>
      </pc:sldChg>
      <pc:sldChg chg="modSp mod">
        <pc:chgData name="Haller Alexandra" userId="0055e21f-e096-423d-9457-e0de0f335c45" providerId="ADAL" clId="{612B4937-526F-407B-A083-751AC2E8E9D6}" dt="2026-01-28T06:19:06.859" v="59" actId="790"/>
        <pc:sldMkLst>
          <pc:docMk/>
          <pc:sldMk cId="4071104966" sldId="2280"/>
        </pc:sldMkLst>
        <pc:spChg chg="mod">
          <ac:chgData name="Haller Alexandra" userId="0055e21f-e096-423d-9457-e0de0f335c45" providerId="ADAL" clId="{612B4937-526F-407B-A083-751AC2E8E9D6}" dt="2026-01-28T06:19:06.859" v="59" actId="790"/>
          <ac:spMkLst>
            <pc:docMk/>
            <pc:sldMk cId="4071104966" sldId="2280"/>
            <ac:spMk id="2" creationId="{0191F212-A5BF-B245-2DEF-C7BDBAEC438A}"/>
          </ac:spMkLst>
        </pc:spChg>
        <pc:spChg chg="mod">
          <ac:chgData name="Haller Alexandra" userId="0055e21f-e096-423d-9457-e0de0f335c45" providerId="ADAL" clId="{612B4937-526F-407B-A083-751AC2E8E9D6}" dt="2026-01-28T06:19:06.859" v="59" actId="790"/>
          <ac:spMkLst>
            <pc:docMk/>
            <pc:sldMk cId="4071104966" sldId="2280"/>
            <ac:spMk id="4" creationId="{AC581790-1435-FF0A-2C34-888A58A308F0}"/>
          </ac:spMkLst>
        </pc:spChg>
        <pc:spChg chg="mod">
          <ac:chgData name="Haller Alexandra" userId="0055e21f-e096-423d-9457-e0de0f335c45" providerId="ADAL" clId="{612B4937-526F-407B-A083-751AC2E8E9D6}" dt="2026-01-28T06:19:06.859" v="59" actId="790"/>
          <ac:spMkLst>
            <pc:docMk/>
            <pc:sldMk cId="4071104966" sldId="2280"/>
            <ac:spMk id="10" creationId="{F5F7E8AA-A93E-7B1A-BAD7-EE46CB46047B}"/>
          </ac:spMkLst>
        </pc:spChg>
      </pc:sldChg>
      <pc:sldChg chg="modSp mod">
        <pc:chgData name="Haller Alexandra" userId="0055e21f-e096-423d-9457-e0de0f335c45" providerId="ADAL" clId="{612B4937-526F-407B-A083-751AC2E8E9D6}" dt="2026-01-28T06:19:06.859" v="59" actId="790"/>
        <pc:sldMkLst>
          <pc:docMk/>
          <pc:sldMk cId="1593366956" sldId="2281"/>
        </pc:sldMkLst>
        <pc:spChg chg="mod">
          <ac:chgData name="Haller Alexandra" userId="0055e21f-e096-423d-9457-e0de0f335c45" providerId="ADAL" clId="{612B4937-526F-407B-A083-751AC2E8E9D6}" dt="2026-01-28T06:19:06.859" v="59" actId="790"/>
          <ac:spMkLst>
            <pc:docMk/>
            <pc:sldMk cId="1593366956" sldId="2281"/>
            <ac:spMk id="2" creationId="{F9951B12-26CA-F51A-7786-BF761250006F}"/>
          </ac:spMkLst>
        </pc:spChg>
        <pc:spChg chg="mod">
          <ac:chgData name="Haller Alexandra" userId="0055e21f-e096-423d-9457-e0de0f335c45" providerId="ADAL" clId="{612B4937-526F-407B-A083-751AC2E8E9D6}" dt="2026-01-28T06:19:06.859" v="59" actId="790"/>
          <ac:spMkLst>
            <pc:docMk/>
            <pc:sldMk cId="1593366956" sldId="2281"/>
            <ac:spMk id="4" creationId="{F68F9136-27A5-B2F2-CAB1-9D6325F0166F}"/>
          </ac:spMkLst>
        </pc:spChg>
        <pc:spChg chg="mod">
          <ac:chgData name="Haller Alexandra" userId="0055e21f-e096-423d-9457-e0de0f335c45" providerId="ADAL" clId="{612B4937-526F-407B-A083-751AC2E8E9D6}" dt="2026-01-28T06:19:06.859" v="59" actId="790"/>
          <ac:spMkLst>
            <pc:docMk/>
            <pc:sldMk cId="1593366956" sldId="2281"/>
            <ac:spMk id="10" creationId="{5289D5F9-B531-C675-034B-805B73D1F161}"/>
          </ac:spMkLst>
        </pc:spChg>
      </pc:sldChg>
      <pc:sldChg chg="modSp mod">
        <pc:chgData name="Haller Alexandra" userId="0055e21f-e096-423d-9457-e0de0f335c45" providerId="ADAL" clId="{612B4937-526F-407B-A083-751AC2E8E9D6}" dt="2026-01-28T06:19:06.859" v="59" actId="790"/>
        <pc:sldMkLst>
          <pc:docMk/>
          <pc:sldMk cId="1119763150" sldId="2282"/>
        </pc:sldMkLst>
        <pc:spChg chg="mod">
          <ac:chgData name="Haller Alexandra" userId="0055e21f-e096-423d-9457-e0de0f335c45" providerId="ADAL" clId="{612B4937-526F-407B-A083-751AC2E8E9D6}" dt="2026-01-28T06:19:06.859" v="59" actId="790"/>
          <ac:spMkLst>
            <pc:docMk/>
            <pc:sldMk cId="1119763150" sldId="2282"/>
            <ac:spMk id="2" creationId="{6E6174CB-205F-0797-2517-F88D259A72F2}"/>
          </ac:spMkLst>
        </pc:spChg>
        <pc:spChg chg="mod">
          <ac:chgData name="Haller Alexandra" userId="0055e21f-e096-423d-9457-e0de0f335c45" providerId="ADAL" clId="{612B4937-526F-407B-A083-751AC2E8E9D6}" dt="2026-01-28T06:19:06.859" v="59" actId="790"/>
          <ac:spMkLst>
            <pc:docMk/>
            <pc:sldMk cId="1119763150" sldId="2282"/>
            <ac:spMk id="4" creationId="{84D83797-20CD-540F-45AB-C59CA54F0885}"/>
          </ac:spMkLst>
        </pc:spChg>
        <pc:spChg chg="mod">
          <ac:chgData name="Haller Alexandra" userId="0055e21f-e096-423d-9457-e0de0f335c45" providerId="ADAL" clId="{612B4937-526F-407B-A083-751AC2E8E9D6}" dt="2026-01-28T06:19:06.859" v="59" actId="790"/>
          <ac:spMkLst>
            <pc:docMk/>
            <pc:sldMk cId="1119763150" sldId="2282"/>
            <ac:spMk id="5" creationId="{9666AB38-0681-7540-5937-81F4A06DD29D}"/>
          </ac:spMkLst>
        </pc:spChg>
      </pc:sldChg>
      <pc:sldChg chg="modSp mod">
        <pc:chgData name="Haller Alexandra" userId="0055e21f-e096-423d-9457-e0de0f335c45" providerId="ADAL" clId="{612B4937-526F-407B-A083-751AC2E8E9D6}" dt="2026-01-28T06:19:06.859" v="59" actId="790"/>
        <pc:sldMkLst>
          <pc:docMk/>
          <pc:sldMk cId="3767824971" sldId="2286"/>
        </pc:sldMkLst>
        <pc:spChg chg="mod">
          <ac:chgData name="Haller Alexandra" userId="0055e21f-e096-423d-9457-e0de0f335c45" providerId="ADAL" clId="{612B4937-526F-407B-A083-751AC2E8E9D6}" dt="2026-01-28T06:19:06.859" v="59" actId="790"/>
          <ac:spMkLst>
            <pc:docMk/>
            <pc:sldMk cId="3767824971" sldId="2286"/>
            <ac:spMk id="2" creationId="{00000000-0000-0000-0000-000000000000}"/>
          </ac:spMkLst>
        </pc:spChg>
        <pc:graphicFrameChg chg="modGraphic">
          <ac:chgData name="Haller Alexandra" userId="0055e21f-e096-423d-9457-e0de0f335c45" providerId="ADAL" clId="{612B4937-526F-407B-A083-751AC2E8E9D6}" dt="2026-01-28T06:19:06.859" v="59" actId="790"/>
          <ac:graphicFrameMkLst>
            <pc:docMk/>
            <pc:sldMk cId="3767824971" sldId="2286"/>
            <ac:graphicFrameMk id="4" creationId="{098F770A-4FE1-E695-00BC-56B5F8F264B8}"/>
          </ac:graphicFrameMkLst>
        </pc:graphicFrameChg>
      </pc:sldChg>
      <pc:sldChg chg="modSp mod">
        <pc:chgData name="Haller Alexandra" userId="0055e21f-e096-423d-9457-e0de0f335c45" providerId="ADAL" clId="{612B4937-526F-407B-A083-751AC2E8E9D6}" dt="2026-01-28T06:19:06.859" v="59" actId="790"/>
        <pc:sldMkLst>
          <pc:docMk/>
          <pc:sldMk cId="146243102" sldId="2326"/>
        </pc:sldMkLst>
        <pc:spChg chg="mod">
          <ac:chgData name="Haller Alexandra" userId="0055e21f-e096-423d-9457-e0de0f335c45" providerId="ADAL" clId="{612B4937-526F-407B-A083-751AC2E8E9D6}" dt="2026-01-28T06:19:06.859" v="59" actId="790"/>
          <ac:spMkLst>
            <pc:docMk/>
            <pc:sldMk cId="146243102" sldId="2326"/>
            <ac:spMk id="2" creationId="{43051981-0BB6-668B-2348-1D5138D1FACC}"/>
          </ac:spMkLst>
        </pc:spChg>
        <pc:spChg chg="mod">
          <ac:chgData name="Haller Alexandra" userId="0055e21f-e096-423d-9457-e0de0f335c45" providerId="ADAL" clId="{612B4937-526F-407B-A083-751AC2E8E9D6}" dt="2026-01-28T06:19:06.859" v="59" actId="790"/>
          <ac:spMkLst>
            <pc:docMk/>
            <pc:sldMk cId="146243102" sldId="2326"/>
            <ac:spMk id="3" creationId="{2B8B1E14-FBD7-053B-895B-D49409B5D6BE}"/>
          </ac:spMkLst>
        </pc:spChg>
        <pc:spChg chg="mod">
          <ac:chgData name="Haller Alexandra" userId="0055e21f-e096-423d-9457-e0de0f335c45" providerId="ADAL" clId="{612B4937-526F-407B-A083-751AC2E8E9D6}" dt="2026-01-28T06:19:06.859" v="59" actId="790"/>
          <ac:spMkLst>
            <pc:docMk/>
            <pc:sldMk cId="146243102" sldId="2326"/>
            <ac:spMk id="5" creationId="{34F59174-140A-39D4-828D-4481328DCE69}"/>
          </ac:spMkLst>
        </pc:spChg>
      </pc:sldChg>
      <pc:sldChg chg="modSp mod">
        <pc:chgData name="Haller Alexandra" userId="0055e21f-e096-423d-9457-e0de0f335c45" providerId="ADAL" clId="{612B4937-526F-407B-A083-751AC2E8E9D6}" dt="2026-01-28T06:19:06.859" v="59" actId="790"/>
        <pc:sldMkLst>
          <pc:docMk/>
          <pc:sldMk cId="3291464967" sldId="2352"/>
        </pc:sldMkLst>
        <pc:spChg chg="mod">
          <ac:chgData name="Haller Alexandra" userId="0055e21f-e096-423d-9457-e0de0f335c45" providerId="ADAL" clId="{612B4937-526F-407B-A083-751AC2E8E9D6}" dt="2026-01-28T06:19:06.859" v="59" actId="790"/>
          <ac:spMkLst>
            <pc:docMk/>
            <pc:sldMk cId="3291464967" sldId="2352"/>
            <ac:spMk id="2" creationId="{790C4347-CE3A-7709-3A35-B35D61341F64}"/>
          </ac:spMkLst>
        </pc:spChg>
        <pc:spChg chg="mod">
          <ac:chgData name="Haller Alexandra" userId="0055e21f-e096-423d-9457-e0de0f335c45" providerId="ADAL" clId="{612B4937-526F-407B-A083-751AC2E8E9D6}" dt="2026-01-28T06:19:06.859" v="59" actId="790"/>
          <ac:spMkLst>
            <pc:docMk/>
            <pc:sldMk cId="3291464967" sldId="2352"/>
            <ac:spMk id="3" creationId="{08BA0CEA-250F-C14E-8044-142DC984BA62}"/>
          </ac:spMkLst>
        </pc:spChg>
        <pc:spChg chg="mod">
          <ac:chgData name="Haller Alexandra" userId="0055e21f-e096-423d-9457-e0de0f335c45" providerId="ADAL" clId="{612B4937-526F-407B-A083-751AC2E8E9D6}" dt="2026-01-28T06:19:06.859" v="59" actId="790"/>
          <ac:spMkLst>
            <pc:docMk/>
            <pc:sldMk cId="3291464967" sldId="2352"/>
            <ac:spMk id="6" creationId="{E10ED6FE-E69D-806C-7913-457FED7DF7A1}"/>
          </ac:spMkLst>
        </pc:spChg>
      </pc:sldChg>
      <pc:sldChg chg="modSp mod">
        <pc:chgData name="Haller Alexandra" userId="0055e21f-e096-423d-9457-e0de0f335c45" providerId="ADAL" clId="{612B4937-526F-407B-A083-751AC2E8E9D6}" dt="2026-01-28T06:19:06.859" v="59" actId="790"/>
        <pc:sldMkLst>
          <pc:docMk/>
          <pc:sldMk cId="4061525505" sldId="2358"/>
        </pc:sldMkLst>
        <pc:spChg chg="mod">
          <ac:chgData name="Haller Alexandra" userId="0055e21f-e096-423d-9457-e0de0f335c45" providerId="ADAL" clId="{612B4937-526F-407B-A083-751AC2E8E9D6}" dt="2026-01-28T06:19:06.859" v="59" actId="790"/>
          <ac:spMkLst>
            <pc:docMk/>
            <pc:sldMk cId="4061525505" sldId="2358"/>
            <ac:spMk id="2" creationId="{5089A2A8-2ADE-0280-DDC1-77E30B713805}"/>
          </ac:spMkLst>
        </pc:spChg>
        <pc:spChg chg="mod">
          <ac:chgData name="Haller Alexandra" userId="0055e21f-e096-423d-9457-e0de0f335c45" providerId="ADAL" clId="{612B4937-526F-407B-A083-751AC2E8E9D6}" dt="2026-01-28T06:19:06.859" v="59" actId="790"/>
          <ac:spMkLst>
            <pc:docMk/>
            <pc:sldMk cId="4061525505" sldId="2358"/>
            <ac:spMk id="3" creationId="{FCE1D6D1-E07B-29A1-0ABF-581A9E3402E7}"/>
          </ac:spMkLst>
        </pc:spChg>
        <pc:spChg chg="mod">
          <ac:chgData name="Haller Alexandra" userId="0055e21f-e096-423d-9457-e0de0f335c45" providerId="ADAL" clId="{612B4937-526F-407B-A083-751AC2E8E9D6}" dt="2026-01-28T06:19:06.859" v="59" actId="790"/>
          <ac:spMkLst>
            <pc:docMk/>
            <pc:sldMk cId="4061525505" sldId="2358"/>
            <ac:spMk id="4" creationId="{1BF3C17A-784F-BAFF-223F-214B84851902}"/>
          </ac:spMkLst>
        </pc:spChg>
      </pc:sldChg>
      <pc:sldChg chg="modSp mod">
        <pc:chgData name="Haller Alexandra" userId="0055e21f-e096-423d-9457-e0de0f335c45" providerId="ADAL" clId="{612B4937-526F-407B-A083-751AC2E8E9D6}" dt="2026-01-28T06:19:06.859" v="59" actId="790"/>
        <pc:sldMkLst>
          <pc:docMk/>
          <pc:sldMk cId="2546751622" sldId="2359"/>
        </pc:sldMkLst>
        <pc:spChg chg="mod">
          <ac:chgData name="Haller Alexandra" userId="0055e21f-e096-423d-9457-e0de0f335c45" providerId="ADAL" clId="{612B4937-526F-407B-A083-751AC2E8E9D6}" dt="2026-01-28T06:19:06.859" v="59" actId="790"/>
          <ac:spMkLst>
            <pc:docMk/>
            <pc:sldMk cId="2546751622" sldId="2359"/>
            <ac:spMk id="2" creationId="{7FB94F59-A0CD-88E8-E2AC-0F2690CF3BD5}"/>
          </ac:spMkLst>
        </pc:spChg>
        <pc:spChg chg="mod">
          <ac:chgData name="Haller Alexandra" userId="0055e21f-e096-423d-9457-e0de0f335c45" providerId="ADAL" clId="{612B4937-526F-407B-A083-751AC2E8E9D6}" dt="2026-01-28T06:19:06.859" v="59" actId="790"/>
          <ac:spMkLst>
            <pc:docMk/>
            <pc:sldMk cId="2546751622" sldId="2359"/>
            <ac:spMk id="4" creationId="{906345E8-2C40-EBE5-F81D-14A24F4BAC54}"/>
          </ac:spMkLst>
        </pc:spChg>
        <pc:spChg chg="mod">
          <ac:chgData name="Haller Alexandra" userId="0055e21f-e096-423d-9457-e0de0f335c45" providerId="ADAL" clId="{612B4937-526F-407B-A083-751AC2E8E9D6}" dt="2026-01-28T06:19:06.859" v="59" actId="790"/>
          <ac:spMkLst>
            <pc:docMk/>
            <pc:sldMk cId="2546751622" sldId="2359"/>
            <ac:spMk id="7" creationId="{F7E97B15-4200-3366-A1C7-E11EBC69197C}"/>
          </ac:spMkLst>
        </pc:spChg>
      </pc:sldChg>
      <pc:sldChg chg="modSp mod">
        <pc:chgData name="Haller Alexandra" userId="0055e21f-e096-423d-9457-e0de0f335c45" providerId="ADAL" clId="{612B4937-526F-407B-A083-751AC2E8E9D6}" dt="2026-01-28T06:19:06.859" v="59" actId="790"/>
        <pc:sldMkLst>
          <pc:docMk/>
          <pc:sldMk cId="1909256171" sldId="2360"/>
        </pc:sldMkLst>
        <pc:spChg chg="mod">
          <ac:chgData name="Haller Alexandra" userId="0055e21f-e096-423d-9457-e0de0f335c45" providerId="ADAL" clId="{612B4937-526F-407B-A083-751AC2E8E9D6}" dt="2026-01-28T06:19:06.859" v="59" actId="790"/>
          <ac:spMkLst>
            <pc:docMk/>
            <pc:sldMk cId="1909256171" sldId="2360"/>
            <ac:spMk id="2" creationId="{34DDB921-896A-C818-9BBF-F6523A7C8D3C}"/>
          </ac:spMkLst>
        </pc:spChg>
        <pc:spChg chg="mod">
          <ac:chgData name="Haller Alexandra" userId="0055e21f-e096-423d-9457-e0de0f335c45" providerId="ADAL" clId="{612B4937-526F-407B-A083-751AC2E8E9D6}" dt="2026-01-28T06:19:06.859" v="59" actId="790"/>
          <ac:spMkLst>
            <pc:docMk/>
            <pc:sldMk cId="1909256171" sldId="2360"/>
            <ac:spMk id="3" creationId="{F4889CC0-16D9-1F9D-F4A8-14CF5A1768CF}"/>
          </ac:spMkLst>
        </pc:spChg>
        <pc:spChg chg="mod">
          <ac:chgData name="Haller Alexandra" userId="0055e21f-e096-423d-9457-e0de0f335c45" providerId="ADAL" clId="{612B4937-526F-407B-A083-751AC2E8E9D6}" dt="2026-01-28T06:19:06.859" v="59" actId="790"/>
          <ac:spMkLst>
            <pc:docMk/>
            <pc:sldMk cId="1909256171" sldId="2360"/>
            <ac:spMk id="4" creationId="{60AA1A6D-1A1A-31F3-C89E-27A7A90440DA}"/>
          </ac:spMkLst>
        </pc:spChg>
      </pc:sldChg>
      <pc:sldChg chg="modSp mod">
        <pc:chgData name="Haller Alexandra" userId="0055e21f-e096-423d-9457-e0de0f335c45" providerId="ADAL" clId="{612B4937-526F-407B-A083-751AC2E8E9D6}" dt="2026-01-28T06:19:06.859" v="59" actId="790"/>
        <pc:sldMkLst>
          <pc:docMk/>
          <pc:sldMk cId="4031640973" sldId="2361"/>
        </pc:sldMkLst>
        <pc:spChg chg="mod">
          <ac:chgData name="Haller Alexandra" userId="0055e21f-e096-423d-9457-e0de0f335c45" providerId="ADAL" clId="{612B4937-526F-407B-A083-751AC2E8E9D6}" dt="2026-01-28T06:19:06.859" v="59" actId="790"/>
          <ac:spMkLst>
            <pc:docMk/>
            <pc:sldMk cId="4031640973" sldId="2361"/>
            <ac:spMk id="2" creationId="{077EF478-8E8D-2D07-7BCE-19459FBA3730}"/>
          </ac:spMkLst>
        </pc:spChg>
        <pc:spChg chg="mod">
          <ac:chgData name="Haller Alexandra" userId="0055e21f-e096-423d-9457-e0de0f335c45" providerId="ADAL" clId="{612B4937-526F-407B-A083-751AC2E8E9D6}" dt="2026-01-28T06:19:06.859" v="59" actId="790"/>
          <ac:spMkLst>
            <pc:docMk/>
            <pc:sldMk cId="4031640973" sldId="2361"/>
            <ac:spMk id="3" creationId="{A9D4E1D8-1D70-173E-934A-AA5AC7425C8E}"/>
          </ac:spMkLst>
        </pc:spChg>
        <pc:spChg chg="mod">
          <ac:chgData name="Haller Alexandra" userId="0055e21f-e096-423d-9457-e0de0f335c45" providerId="ADAL" clId="{612B4937-526F-407B-A083-751AC2E8E9D6}" dt="2026-01-28T06:19:06.859" v="59" actId="790"/>
          <ac:spMkLst>
            <pc:docMk/>
            <pc:sldMk cId="4031640973" sldId="2361"/>
            <ac:spMk id="4" creationId="{6240D560-435B-A476-44C2-B31D01964486}"/>
          </ac:spMkLst>
        </pc:spChg>
      </pc:sldChg>
      <pc:sldChg chg="modSp mod">
        <pc:chgData name="Haller Alexandra" userId="0055e21f-e096-423d-9457-e0de0f335c45" providerId="ADAL" clId="{612B4937-526F-407B-A083-751AC2E8E9D6}" dt="2026-01-28T06:19:06.859" v="59" actId="790"/>
        <pc:sldMkLst>
          <pc:docMk/>
          <pc:sldMk cId="970422605" sldId="2362"/>
        </pc:sldMkLst>
        <pc:spChg chg="mod">
          <ac:chgData name="Haller Alexandra" userId="0055e21f-e096-423d-9457-e0de0f335c45" providerId="ADAL" clId="{612B4937-526F-407B-A083-751AC2E8E9D6}" dt="2026-01-28T06:19:06.859" v="59" actId="790"/>
          <ac:spMkLst>
            <pc:docMk/>
            <pc:sldMk cId="970422605" sldId="2362"/>
            <ac:spMk id="2" creationId="{7492581F-E7CA-B757-59DC-192CD025FD92}"/>
          </ac:spMkLst>
        </pc:spChg>
        <pc:spChg chg="mod">
          <ac:chgData name="Haller Alexandra" userId="0055e21f-e096-423d-9457-e0de0f335c45" providerId="ADAL" clId="{612B4937-526F-407B-A083-751AC2E8E9D6}" dt="2026-01-28T06:19:06.859" v="59" actId="790"/>
          <ac:spMkLst>
            <pc:docMk/>
            <pc:sldMk cId="970422605" sldId="2362"/>
            <ac:spMk id="3" creationId="{94442A94-3727-644A-E474-BDDC18F5A9DB}"/>
          </ac:spMkLst>
        </pc:spChg>
        <pc:spChg chg="mod">
          <ac:chgData name="Haller Alexandra" userId="0055e21f-e096-423d-9457-e0de0f335c45" providerId="ADAL" clId="{612B4937-526F-407B-A083-751AC2E8E9D6}" dt="2026-01-28T06:19:06.859" v="59" actId="790"/>
          <ac:spMkLst>
            <pc:docMk/>
            <pc:sldMk cId="970422605" sldId="2362"/>
            <ac:spMk id="4" creationId="{ACD0AA0B-5FB5-FFBB-4021-353956AF9FA3}"/>
          </ac:spMkLst>
        </pc:spChg>
      </pc:sldChg>
      <pc:sldChg chg="modSp mod">
        <pc:chgData name="Haller Alexandra" userId="0055e21f-e096-423d-9457-e0de0f335c45" providerId="ADAL" clId="{612B4937-526F-407B-A083-751AC2E8E9D6}" dt="2026-01-28T06:19:06.859" v="59" actId="790"/>
        <pc:sldMkLst>
          <pc:docMk/>
          <pc:sldMk cId="2683585426" sldId="2363"/>
        </pc:sldMkLst>
        <pc:spChg chg="mod">
          <ac:chgData name="Haller Alexandra" userId="0055e21f-e096-423d-9457-e0de0f335c45" providerId="ADAL" clId="{612B4937-526F-407B-A083-751AC2E8E9D6}" dt="2026-01-28T06:19:06.859" v="59" actId="790"/>
          <ac:spMkLst>
            <pc:docMk/>
            <pc:sldMk cId="2683585426" sldId="2363"/>
            <ac:spMk id="3" creationId="{761F5FEB-4DC0-4D71-BCF9-8735E4C6B5CA}"/>
          </ac:spMkLst>
        </pc:spChg>
        <pc:spChg chg="mod">
          <ac:chgData name="Haller Alexandra" userId="0055e21f-e096-423d-9457-e0de0f335c45" providerId="ADAL" clId="{612B4937-526F-407B-A083-751AC2E8E9D6}" dt="2026-01-28T06:19:06.859" v="59" actId="790"/>
          <ac:spMkLst>
            <pc:docMk/>
            <pc:sldMk cId="2683585426" sldId="2363"/>
            <ac:spMk id="4" creationId="{0881DDE0-C049-03DD-2D6E-9594B65C53DC}"/>
          </ac:spMkLst>
        </pc:spChg>
      </pc:sldChg>
      <pc:sldChg chg="modSp mod">
        <pc:chgData name="Haller Alexandra" userId="0055e21f-e096-423d-9457-e0de0f335c45" providerId="ADAL" clId="{612B4937-526F-407B-A083-751AC2E8E9D6}" dt="2026-01-28T06:19:06.859" v="59" actId="790"/>
        <pc:sldMkLst>
          <pc:docMk/>
          <pc:sldMk cId="3088126274" sldId="2364"/>
        </pc:sldMkLst>
        <pc:spChg chg="mod">
          <ac:chgData name="Haller Alexandra" userId="0055e21f-e096-423d-9457-e0de0f335c45" providerId="ADAL" clId="{612B4937-526F-407B-A083-751AC2E8E9D6}" dt="2026-01-28T06:19:06.859" v="59" actId="790"/>
          <ac:spMkLst>
            <pc:docMk/>
            <pc:sldMk cId="3088126274" sldId="2364"/>
            <ac:spMk id="2" creationId="{3BAF0FA6-1647-E165-8CCE-5FB368A729F4}"/>
          </ac:spMkLst>
        </pc:spChg>
        <pc:spChg chg="mod">
          <ac:chgData name="Haller Alexandra" userId="0055e21f-e096-423d-9457-e0de0f335c45" providerId="ADAL" clId="{612B4937-526F-407B-A083-751AC2E8E9D6}" dt="2026-01-28T06:19:06.859" v="59" actId="790"/>
          <ac:spMkLst>
            <pc:docMk/>
            <pc:sldMk cId="3088126274" sldId="2364"/>
            <ac:spMk id="3" creationId="{012244B7-86B7-8FC1-C8C6-2BDB03DD0A80}"/>
          </ac:spMkLst>
        </pc:spChg>
        <pc:spChg chg="mod">
          <ac:chgData name="Haller Alexandra" userId="0055e21f-e096-423d-9457-e0de0f335c45" providerId="ADAL" clId="{612B4937-526F-407B-A083-751AC2E8E9D6}" dt="2026-01-28T06:19:06.859" v="59" actId="790"/>
          <ac:spMkLst>
            <pc:docMk/>
            <pc:sldMk cId="3088126274" sldId="2364"/>
            <ac:spMk id="4" creationId="{EFF6CAE3-E24E-4257-CD0B-8152EC7CA07C}"/>
          </ac:spMkLst>
        </pc:spChg>
        <pc:spChg chg="mod">
          <ac:chgData name="Haller Alexandra" userId="0055e21f-e096-423d-9457-e0de0f335c45" providerId="ADAL" clId="{612B4937-526F-407B-A083-751AC2E8E9D6}" dt="2026-01-28T06:19:06.859" v="59" actId="790"/>
          <ac:spMkLst>
            <pc:docMk/>
            <pc:sldMk cId="3088126274" sldId="2364"/>
            <ac:spMk id="6" creationId="{AD42A3FD-B633-604F-0A2C-AD8DBA693D2E}"/>
          </ac:spMkLst>
        </pc:spChg>
        <pc:graphicFrameChg chg="modGraphic">
          <ac:chgData name="Haller Alexandra" userId="0055e21f-e096-423d-9457-e0de0f335c45" providerId="ADAL" clId="{612B4937-526F-407B-A083-751AC2E8E9D6}" dt="2026-01-28T06:19:06.859" v="59" actId="790"/>
          <ac:graphicFrameMkLst>
            <pc:docMk/>
            <pc:sldMk cId="3088126274" sldId="2364"/>
            <ac:graphicFrameMk id="5" creationId="{9E2739D7-02F4-60D6-DE27-6BA94F8B6F1D}"/>
          </ac:graphicFrameMkLst>
        </pc:graphicFrameChg>
      </pc:sldChg>
      <pc:sldChg chg="modSp mod">
        <pc:chgData name="Haller Alexandra" userId="0055e21f-e096-423d-9457-e0de0f335c45" providerId="ADAL" clId="{612B4937-526F-407B-A083-751AC2E8E9D6}" dt="2026-01-28T06:19:06.859" v="59" actId="790"/>
        <pc:sldMkLst>
          <pc:docMk/>
          <pc:sldMk cId="2906742870" sldId="2365"/>
        </pc:sldMkLst>
        <pc:spChg chg="mod">
          <ac:chgData name="Haller Alexandra" userId="0055e21f-e096-423d-9457-e0de0f335c45" providerId="ADAL" clId="{612B4937-526F-407B-A083-751AC2E8E9D6}" dt="2026-01-28T06:19:06.859" v="59" actId="790"/>
          <ac:spMkLst>
            <pc:docMk/>
            <pc:sldMk cId="2906742870" sldId="2365"/>
            <ac:spMk id="2" creationId="{8AF9CE5E-48DD-6AE0-B835-EFD9597A143A}"/>
          </ac:spMkLst>
        </pc:spChg>
        <pc:spChg chg="mod">
          <ac:chgData name="Haller Alexandra" userId="0055e21f-e096-423d-9457-e0de0f335c45" providerId="ADAL" clId="{612B4937-526F-407B-A083-751AC2E8E9D6}" dt="2026-01-28T06:19:06.859" v="59" actId="790"/>
          <ac:spMkLst>
            <pc:docMk/>
            <pc:sldMk cId="2906742870" sldId="2365"/>
            <ac:spMk id="3" creationId="{ADA9D7C6-63EE-A4EE-FD83-653D1D6A47B2}"/>
          </ac:spMkLst>
        </pc:spChg>
        <pc:spChg chg="mod">
          <ac:chgData name="Haller Alexandra" userId="0055e21f-e096-423d-9457-e0de0f335c45" providerId="ADAL" clId="{612B4937-526F-407B-A083-751AC2E8E9D6}" dt="2026-01-28T06:19:06.859" v="59" actId="790"/>
          <ac:spMkLst>
            <pc:docMk/>
            <pc:sldMk cId="2906742870" sldId="2365"/>
            <ac:spMk id="4" creationId="{881915AA-C6D0-1F1A-322E-30F7804EAF12}"/>
          </ac:spMkLst>
        </pc:spChg>
        <pc:spChg chg="mod">
          <ac:chgData name="Haller Alexandra" userId="0055e21f-e096-423d-9457-e0de0f335c45" providerId="ADAL" clId="{612B4937-526F-407B-A083-751AC2E8E9D6}" dt="2026-01-28T06:19:06.859" v="59" actId="790"/>
          <ac:spMkLst>
            <pc:docMk/>
            <pc:sldMk cId="2906742870" sldId="2365"/>
            <ac:spMk id="7" creationId="{CFF75217-133A-3788-840A-F1E6AB93A6F1}"/>
          </ac:spMkLst>
        </pc:spChg>
        <pc:graphicFrameChg chg="modGraphic">
          <ac:chgData name="Haller Alexandra" userId="0055e21f-e096-423d-9457-e0de0f335c45" providerId="ADAL" clId="{612B4937-526F-407B-A083-751AC2E8E9D6}" dt="2026-01-28T06:19:06.859" v="59" actId="790"/>
          <ac:graphicFrameMkLst>
            <pc:docMk/>
            <pc:sldMk cId="2906742870" sldId="2365"/>
            <ac:graphicFrameMk id="6" creationId="{FF5680FC-154C-4989-3DF3-3CFDF67A200A}"/>
          </ac:graphicFrameMkLst>
        </pc:graphicFrameChg>
      </pc:sldChg>
      <pc:sldChg chg="modSp mod">
        <pc:chgData name="Haller Alexandra" userId="0055e21f-e096-423d-9457-e0de0f335c45" providerId="ADAL" clId="{612B4937-526F-407B-A083-751AC2E8E9D6}" dt="2026-01-28T06:19:06.859" v="59" actId="790"/>
        <pc:sldMkLst>
          <pc:docMk/>
          <pc:sldMk cId="2651211393" sldId="2366"/>
        </pc:sldMkLst>
        <pc:spChg chg="mod">
          <ac:chgData name="Haller Alexandra" userId="0055e21f-e096-423d-9457-e0de0f335c45" providerId="ADAL" clId="{612B4937-526F-407B-A083-751AC2E8E9D6}" dt="2026-01-28T06:19:06.859" v="59" actId="790"/>
          <ac:spMkLst>
            <pc:docMk/>
            <pc:sldMk cId="2651211393" sldId="2366"/>
            <ac:spMk id="2" creationId="{770BB4C1-700E-3D71-12A5-70F0C4FB6952}"/>
          </ac:spMkLst>
        </pc:spChg>
        <pc:spChg chg="mod">
          <ac:chgData name="Haller Alexandra" userId="0055e21f-e096-423d-9457-e0de0f335c45" providerId="ADAL" clId="{612B4937-526F-407B-A083-751AC2E8E9D6}" dt="2026-01-28T06:19:06.859" v="59" actId="790"/>
          <ac:spMkLst>
            <pc:docMk/>
            <pc:sldMk cId="2651211393" sldId="2366"/>
            <ac:spMk id="3" creationId="{688F6624-FF2C-CCDB-362C-1B3937D6F74C}"/>
          </ac:spMkLst>
        </pc:spChg>
        <pc:spChg chg="mod">
          <ac:chgData name="Haller Alexandra" userId="0055e21f-e096-423d-9457-e0de0f335c45" providerId="ADAL" clId="{612B4937-526F-407B-A083-751AC2E8E9D6}" dt="2026-01-28T06:19:06.859" v="59" actId="790"/>
          <ac:spMkLst>
            <pc:docMk/>
            <pc:sldMk cId="2651211393" sldId="2366"/>
            <ac:spMk id="4" creationId="{C9FBB1DF-A845-EA9C-99F1-EAA37C6743A9}"/>
          </ac:spMkLst>
        </pc:spChg>
        <pc:graphicFrameChg chg="modGraphic">
          <ac:chgData name="Haller Alexandra" userId="0055e21f-e096-423d-9457-e0de0f335c45" providerId="ADAL" clId="{612B4937-526F-407B-A083-751AC2E8E9D6}" dt="2026-01-28T06:19:06.859" v="59" actId="790"/>
          <ac:graphicFrameMkLst>
            <pc:docMk/>
            <pc:sldMk cId="2651211393" sldId="2366"/>
            <ac:graphicFrameMk id="5" creationId="{AA76A993-9ED6-5D08-C47A-9EFD02EFF278}"/>
          </ac:graphicFrameMkLst>
        </pc:graphicFrameChg>
      </pc:sldChg>
      <pc:sldChg chg="modSp mod">
        <pc:chgData name="Haller Alexandra" userId="0055e21f-e096-423d-9457-e0de0f335c45" providerId="ADAL" clId="{612B4937-526F-407B-A083-751AC2E8E9D6}" dt="2026-01-28T06:19:06.859" v="59" actId="790"/>
        <pc:sldMkLst>
          <pc:docMk/>
          <pc:sldMk cId="4170243911" sldId="2367"/>
        </pc:sldMkLst>
        <pc:spChg chg="mod">
          <ac:chgData name="Haller Alexandra" userId="0055e21f-e096-423d-9457-e0de0f335c45" providerId="ADAL" clId="{612B4937-526F-407B-A083-751AC2E8E9D6}" dt="2026-01-28T06:19:06.859" v="59" actId="790"/>
          <ac:spMkLst>
            <pc:docMk/>
            <pc:sldMk cId="4170243911" sldId="2367"/>
            <ac:spMk id="2" creationId="{65DF638D-C5FA-4C05-2415-FCE175E9823A}"/>
          </ac:spMkLst>
        </pc:spChg>
      </pc:sldChg>
      <pc:sldChg chg="modSp mod">
        <pc:chgData name="Haller Alexandra" userId="0055e21f-e096-423d-9457-e0de0f335c45" providerId="ADAL" clId="{612B4937-526F-407B-A083-751AC2E8E9D6}" dt="2026-01-28T06:19:06.859" v="59" actId="790"/>
        <pc:sldMkLst>
          <pc:docMk/>
          <pc:sldMk cId="2583292672" sldId="2369"/>
        </pc:sldMkLst>
        <pc:spChg chg="mod">
          <ac:chgData name="Haller Alexandra" userId="0055e21f-e096-423d-9457-e0de0f335c45" providerId="ADAL" clId="{612B4937-526F-407B-A083-751AC2E8E9D6}" dt="2026-01-28T06:19:06.859" v="59" actId="790"/>
          <ac:spMkLst>
            <pc:docMk/>
            <pc:sldMk cId="2583292672" sldId="2369"/>
            <ac:spMk id="2" creationId="{1D926EEF-11C0-056D-674F-D611E6A4CCEF}"/>
          </ac:spMkLst>
        </pc:spChg>
        <pc:spChg chg="mod">
          <ac:chgData name="Haller Alexandra" userId="0055e21f-e096-423d-9457-e0de0f335c45" providerId="ADAL" clId="{612B4937-526F-407B-A083-751AC2E8E9D6}" dt="2026-01-28T06:19:06.859" v="59" actId="790"/>
          <ac:spMkLst>
            <pc:docMk/>
            <pc:sldMk cId="2583292672" sldId="2369"/>
            <ac:spMk id="4" creationId="{4880067D-94EE-8011-622C-559831BFC6DF}"/>
          </ac:spMkLst>
        </pc:spChg>
        <pc:graphicFrameChg chg="modGraphic">
          <ac:chgData name="Haller Alexandra" userId="0055e21f-e096-423d-9457-e0de0f335c45" providerId="ADAL" clId="{612B4937-526F-407B-A083-751AC2E8E9D6}" dt="2026-01-28T06:19:06.859" v="59" actId="790"/>
          <ac:graphicFrameMkLst>
            <pc:docMk/>
            <pc:sldMk cId="2583292672" sldId="2369"/>
            <ac:graphicFrameMk id="5" creationId="{5AE97BE8-9328-A733-1D1B-7889EEF61552}"/>
          </ac:graphicFrameMkLst>
        </pc:graphicFrameChg>
      </pc:sldChg>
      <pc:sldChg chg="modSp mod">
        <pc:chgData name="Haller Alexandra" userId="0055e21f-e096-423d-9457-e0de0f335c45" providerId="ADAL" clId="{612B4937-526F-407B-A083-751AC2E8E9D6}" dt="2026-01-28T06:19:06.859" v="59" actId="790"/>
        <pc:sldMkLst>
          <pc:docMk/>
          <pc:sldMk cId="3576470741" sldId="2370"/>
        </pc:sldMkLst>
        <pc:spChg chg="mod">
          <ac:chgData name="Haller Alexandra" userId="0055e21f-e096-423d-9457-e0de0f335c45" providerId="ADAL" clId="{612B4937-526F-407B-A083-751AC2E8E9D6}" dt="2026-01-28T06:19:06.859" v="59" actId="790"/>
          <ac:spMkLst>
            <pc:docMk/>
            <pc:sldMk cId="3576470741" sldId="2370"/>
            <ac:spMk id="2" creationId="{60173D47-32B7-74F8-3A36-86D658402EB1}"/>
          </ac:spMkLst>
        </pc:spChg>
        <pc:spChg chg="mod">
          <ac:chgData name="Haller Alexandra" userId="0055e21f-e096-423d-9457-e0de0f335c45" providerId="ADAL" clId="{612B4937-526F-407B-A083-751AC2E8E9D6}" dt="2026-01-28T06:19:06.859" v="59" actId="790"/>
          <ac:spMkLst>
            <pc:docMk/>
            <pc:sldMk cId="3576470741" sldId="2370"/>
            <ac:spMk id="3" creationId="{8E9186F2-0560-E3A1-70E2-FCC5E1EB4209}"/>
          </ac:spMkLst>
        </pc:spChg>
        <pc:spChg chg="mod">
          <ac:chgData name="Haller Alexandra" userId="0055e21f-e096-423d-9457-e0de0f335c45" providerId="ADAL" clId="{612B4937-526F-407B-A083-751AC2E8E9D6}" dt="2026-01-28T06:19:06.859" v="59" actId="790"/>
          <ac:spMkLst>
            <pc:docMk/>
            <pc:sldMk cId="3576470741" sldId="2370"/>
            <ac:spMk id="4" creationId="{761C9C3B-5C1C-4A3D-B02C-BBF163E61AC2}"/>
          </ac:spMkLst>
        </pc:spChg>
        <pc:spChg chg="mod">
          <ac:chgData name="Haller Alexandra" userId="0055e21f-e096-423d-9457-e0de0f335c45" providerId="ADAL" clId="{612B4937-526F-407B-A083-751AC2E8E9D6}" dt="2026-01-28T06:19:06.859" v="59" actId="790"/>
          <ac:spMkLst>
            <pc:docMk/>
            <pc:sldMk cId="3576470741" sldId="2370"/>
            <ac:spMk id="6" creationId="{FCBE75B9-8B6F-9E41-ADE0-0CECB11A53E4}"/>
          </ac:spMkLst>
        </pc:spChg>
        <pc:graphicFrameChg chg="modGraphic">
          <ac:chgData name="Haller Alexandra" userId="0055e21f-e096-423d-9457-e0de0f335c45" providerId="ADAL" clId="{612B4937-526F-407B-A083-751AC2E8E9D6}" dt="2026-01-28T06:19:06.859" v="59" actId="790"/>
          <ac:graphicFrameMkLst>
            <pc:docMk/>
            <pc:sldMk cId="3576470741" sldId="2370"/>
            <ac:graphicFrameMk id="5" creationId="{A1839280-DEA7-8B28-68EB-ABCB19257273}"/>
          </ac:graphicFrameMkLst>
        </pc:graphicFrameChg>
      </pc:sldChg>
      <pc:sldChg chg="modSp mod">
        <pc:chgData name="Haller Alexandra" userId="0055e21f-e096-423d-9457-e0de0f335c45" providerId="ADAL" clId="{612B4937-526F-407B-A083-751AC2E8E9D6}" dt="2026-01-28T06:19:06.859" v="59" actId="790"/>
        <pc:sldMkLst>
          <pc:docMk/>
          <pc:sldMk cId="3465955811" sldId="2371"/>
        </pc:sldMkLst>
        <pc:spChg chg="mod">
          <ac:chgData name="Haller Alexandra" userId="0055e21f-e096-423d-9457-e0de0f335c45" providerId="ADAL" clId="{612B4937-526F-407B-A083-751AC2E8E9D6}" dt="2026-01-28T06:19:06.859" v="59" actId="790"/>
          <ac:spMkLst>
            <pc:docMk/>
            <pc:sldMk cId="3465955811" sldId="2371"/>
            <ac:spMk id="2" creationId="{B6D5E3AA-1B3A-20D8-400C-EC6C99E9FA77}"/>
          </ac:spMkLst>
        </pc:spChg>
        <pc:spChg chg="mod">
          <ac:chgData name="Haller Alexandra" userId="0055e21f-e096-423d-9457-e0de0f335c45" providerId="ADAL" clId="{612B4937-526F-407B-A083-751AC2E8E9D6}" dt="2026-01-28T06:19:06.859" v="59" actId="790"/>
          <ac:spMkLst>
            <pc:docMk/>
            <pc:sldMk cId="3465955811" sldId="2371"/>
            <ac:spMk id="3" creationId="{2F14E84B-4724-1C81-DC0B-B0957195FA13}"/>
          </ac:spMkLst>
        </pc:spChg>
        <pc:spChg chg="mod">
          <ac:chgData name="Haller Alexandra" userId="0055e21f-e096-423d-9457-e0de0f335c45" providerId="ADAL" clId="{612B4937-526F-407B-A083-751AC2E8E9D6}" dt="2026-01-28T06:19:06.859" v="59" actId="790"/>
          <ac:spMkLst>
            <pc:docMk/>
            <pc:sldMk cId="3465955811" sldId="2371"/>
            <ac:spMk id="4" creationId="{18840ED1-C1E3-4DD1-678E-E29D1FC866DF}"/>
          </ac:spMkLst>
        </pc:spChg>
        <pc:spChg chg="mod">
          <ac:chgData name="Haller Alexandra" userId="0055e21f-e096-423d-9457-e0de0f335c45" providerId="ADAL" clId="{612B4937-526F-407B-A083-751AC2E8E9D6}" dt="2026-01-28T06:19:06.859" v="59" actId="790"/>
          <ac:spMkLst>
            <pc:docMk/>
            <pc:sldMk cId="3465955811" sldId="2371"/>
            <ac:spMk id="7" creationId="{4F0F5D93-07AA-18B7-1157-8ACEDEABF777}"/>
          </ac:spMkLst>
        </pc:spChg>
        <pc:spChg chg="mod">
          <ac:chgData name="Haller Alexandra" userId="0055e21f-e096-423d-9457-e0de0f335c45" providerId="ADAL" clId="{612B4937-526F-407B-A083-751AC2E8E9D6}" dt="2026-01-28T06:19:06.859" v="59" actId="790"/>
          <ac:spMkLst>
            <pc:docMk/>
            <pc:sldMk cId="3465955811" sldId="2371"/>
            <ac:spMk id="9" creationId="{C86E27D2-4AEB-8129-7FB6-BA1587E5327B}"/>
          </ac:spMkLst>
        </pc:spChg>
        <pc:spChg chg="mod">
          <ac:chgData name="Haller Alexandra" userId="0055e21f-e096-423d-9457-e0de0f335c45" providerId="ADAL" clId="{612B4937-526F-407B-A083-751AC2E8E9D6}" dt="2026-01-28T06:19:06.859" v="59" actId="790"/>
          <ac:spMkLst>
            <pc:docMk/>
            <pc:sldMk cId="3465955811" sldId="2371"/>
            <ac:spMk id="10" creationId="{8A9B9E4B-0F14-FEB1-6E6C-097C08300373}"/>
          </ac:spMkLst>
        </pc:spChg>
        <pc:spChg chg="mod">
          <ac:chgData name="Haller Alexandra" userId="0055e21f-e096-423d-9457-e0de0f335c45" providerId="ADAL" clId="{612B4937-526F-407B-A083-751AC2E8E9D6}" dt="2026-01-28T06:19:06.859" v="59" actId="790"/>
          <ac:spMkLst>
            <pc:docMk/>
            <pc:sldMk cId="3465955811" sldId="2371"/>
            <ac:spMk id="11" creationId="{9D44AB5E-2951-A878-F4E9-3CCF2E7DAEDB}"/>
          </ac:spMkLst>
        </pc:spChg>
        <pc:spChg chg="mod">
          <ac:chgData name="Haller Alexandra" userId="0055e21f-e096-423d-9457-e0de0f335c45" providerId="ADAL" clId="{612B4937-526F-407B-A083-751AC2E8E9D6}" dt="2026-01-28T06:19:06.859" v="59" actId="790"/>
          <ac:spMkLst>
            <pc:docMk/>
            <pc:sldMk cId="3465955811" sldId="2371"/>
            <ac:spMk id="12" creationId="{C892B95B-DFB1-6D1F-D219-EFE0F25240D0}"/>
          </ac:spMkLst>
        </pc:spChg>
        <pc:spChg chg="mod">
          <ac:chgData name="Haller Alexandra" userId="0055e21f-e096-423d-9457-e0de0f335c45" providerId="ADAL" clId="{612B4937-526F-407B-A083-751AC2E8E9D6}" dt="2026-01-28T06:19:06.859" v="59" actId="790"/>
          <ac:spMkLst>
            <pc:docMk/>
            <pc:sldMk cId="3465955811" sldId="2371"/>
            <ac:spMk id="13" creationId="{0B497D4C-6948-5588-A25F-0A2184BFF44C}"/>
          </ac:spMkLst>
        </pc:spChg>
        <pc:spChg chg="mod">
          <ac:chgData name="Haller Alexandra" userId="0055e21f-e096-423d-9457-e0de0f335c45" providerId="ADAL" clId="{612B4937-526F-407B-A083-751AC2E8E9D6}" dt="2026-01-28T06:19:06.859" v="59" actId="790"/>
          <ac:spMkLst>
            <pc:docMk/>
            <pc:sldMk cId="3465955811" sldId="2371"/>
            <ac:spMk id="18" creationId="{98A86BB0-45DF-70BB-E4F2-FD8559178BCE}"/>
          </ac:spMkLst>
        </pc:spChg>
      </pc:sldChg>
      <pc:sldChg chg="modSp mod">
        <pc:chgData name="Haller Alexandra" userId="0055e21f-e096-423d-9457-e0de0f335c45" providerId="ADAL" clId="{612B4937-526F-407B-A083-751AC2E8E9D6}" dt="2026-01-28T06:19:06.859" v="59" actId="790"/>
        <pc:sldMkLst>
          <pc:docMk/>
          <pc:sldMk cId="1399945240" sldId="2372"/>
        </pc:sldMkLst>
        <pc:spChg chg="mod">
          <ac:chgData name="Haller Alexandra" userId="0055e21f-e096-423d-9457-e0de0f335c45" providerId="ADAL" clId="{612B4937-526F-407B-A083-751AC2E8E9D6}" dt="2026-01-28T06:19:06.859" v="59" actId="790"/>
          <ac:spMkLst>
            <pc:docMk/>
            <pc:sldMk cId="1399945240" sldId="2372"/>
            <ac:spMk id="2" creationId="{B6E23F28-8A25-2BDD-0C41-0B827CBEDA49}"/>
          </ac:spMkLst>
        </pc:spChg>
        <pc:spChg chg="mod">
          <ac:chgData name="Haller Alexandra" userId="0055e21f-e096-423d-9457-e0de0f335c45" providerId="ADAL" clId="{612B4937-526F-407B-A083-751AC2E8E9D6}" dt="2026-01-28T06:19:06.859" v="59" actId="790"/>
          <ac:spMkLst>
            <pc:docMk/>
            <pc:sldMk cId="1399945240" sldId="2372"/>
            <ac:spMk id="3" creationId="{833B0AD0-93CA-5ECD-0AAF-CBCA18599B5F}"/>
          </ac:spMkLst>
        </pc:spChg>
        <pc:spChg chg="mod">
          <ac:chgData name="Haller Alexandra" userId="0055e21f-e096-423d-9457-e0de0f335c45" providerId="ADAL" clId="{612B4937-526F-407B-A083-751AC2E8E9D6}" dt="2026-01-28T06:19:06.859" v="59" actId="790"/>
          <ac:spMkLst>
            <pc:docMk/>
            <pc:sldMk cId="1399945240" sldId="2372"/>
            <ac:spMk id="4" creationId="{407E391D-414E-75FF-8417-36F4BCFE6A79}"/>
          </ac:spMkLst>
        </pc:spChg>
      </pc:sldChg>
      <pc:sldChg chg="modSp mod">
        <pc:chgData name="Haller Alexandra" userId="0055e21f-e096-423d-9457-e0de0f335c45" providerId="ADAL" clId="{612B4937-526F-407B-A083-751AC2E8E9D6}" dt="2026-01-28T06:19:06.859" v="59" actId="790"/>
        <pc:sldMkLst>
          <pc:docMk/>
          <pc:sldMk cId="1181064462" sldId="2373"/>
        </pc:sldMkLst>
        <pc:spChg chg="mod">
          <ac:chgData name="Haller Alexandra" userId="0055e21f-e096-423d-9457-e0de0f335c45" providerId="ADAL" clId="{612B4937-526F-407B-A083-751AC2E8E9D6}" dt="2026-01-28T06:19:06.859" v="59" actId="790"/>
          <ac:spMkLst>
            <pc:docMk/>
            <pc:sldMk cId="1181064462" sldId="2373"/>
            <ac:spMk id="2" creationId="{C4DFDC14-B0AC-DDAB-0931-2A3AC0D21C62}"/>
          </ac:spMkLst>
        </pc:spChg>
        <pc:spChg chg="mod">
          <ac:chgData name="Haller Alexandra" userId="0055e21f-e096-423d-9457-e0de0f335c45" providerId="ADAL" clId="{612B4937-526F-407B-A083-751AC2E8E9D6}" dt="2026-01-28T06:19:06.859" v="59" actId="790"/>
          <ac:spMkLst>
            <pc:docMk/>
            <pc:sldMk cId="1181064462" sldId="2373"/>
            <ac:spMk id="5" creationId="{0CF2F1F3-5954-2210-6B69-307BB4B1AA3D}"/>
          </ac:spMkLst>
        </pc:spChg>
        <pc:spChg chg="mod">
          <ac:chgData name="Haller Alexandra" userId="0055e21f-e096-423d-9457-e0de0f335c45" providerId="ADAL" clId="{612B4937-526F-407B-A083-751AC2E8E9D6}" dt="2026-01-28T06:19:06.859" v="59" actId="790"/>
          <ac:spMkLst>
            <pc:docMk/>
            <pc:sldMk cId="1181064462" sldId="2373"/>
            <ac:spMk id="6" creationId="{747714C9-D132-3165-7CAC-E857C96426CD}"/>
          </ac:spMkLst>
        </pc:spChg>
        <pc:spChg chg="mod">
          <ac:chgData name="Haller Alexandra" userId="0055e21f-e096-423d-9457-e0de0f335c45" providerId="ADAL" clId="{612B4937-526F-407B-A083-751AC2E8E9D6}" dt="2026-01-28T06:19:06.859" v="59" actId="790"/>
          <ac:spMkLst>
            <pc:docMk/>
            <pc:sldMk cId="1181064462" sldId="2373"/>
            <ac:spMk id="8" creationId="{F529DC1C-0E77-B6F8-9B64-DC888205E8B2}"/>
          </ac:spMkLst>
        </pc:spChg>
      </pc:sldChg>
      <pc:sldChg chg="modSp mod">
        <pc:chgData name="Haller Alexandra" userId="0055e21f-e096-423d-9457-e0de0f335c45" providerId="ADAL" clId="{612B4937-526F-407B-A083-751AC2E8E9D6}" dt="2026-01-28T06:19:06.859" v="59" actId="790"/>
        <pc:sldMkLst>
          <pc:docMk/>
          <pc:sldMk cId="1016054788" sldId="2374"/>
        </pc:sldMkLst>
        <pc:spChg chg="mod">
          <ac:chgData name="Haller Alexandra" userId="0055e21f-e096-423d-9457-e0de0f335c45" providerId="ADAL" clId="{612B4937-526F-407B-A083-751AC2E8E9D6}" dt="2026-01-28T06:19:06.859" v="59" actId="790"/>
          <ac:spMkLst>
            <pc:docMk/>
            <pc:sldMk cId="1016054788" sldId="2374"/>
            <ac:spMk id="2" creationId="{AE33DFC2-ECCF-E2BA-4E27-E5A7F06C4C2A}"/>
          </ac:spMkLst>
        </pc:spChg>
        <pc:spChg chg="mod">
          <ac:chgData name="Haller Alexandra" userId="0055e21f-e096-423d-9457-e0de0f335c45" providerId="ADAL" clId="{612B4937-526F-407B-A083-751AC2E8E9D6}" dt="2026-01-28T06:19:06.859" v="59" actId="790"/>
          <ac:spMkLst>
            <pc:docMk/>
            <pc:sldMk cId="1016054788" sldId="2374"/>
            <ac:spMk id="5" creationId="{AA658AFB-E794-FF46-B69A-891FF838A5B6}"/>
          </ac:spMkLst>
        </pc:spChg>
        <pc:spChg chg="mod">
          <ac:chgData name="Haller Alexandra" userId="0055e21f-e096-423d-9457-e0de0f335c45" providerId="ADAL" clId="{612B4937-526F-407B-A083-751AC2E8E9D6}" dt="2026-01-28T06:19:06.859" v="59" actId="790"/>
          <ac:spMkLst>
            <pc:docMk/>
            <pc:sldMk cId="1016054788" sldId="2374"/>
            <ac:spMk id="14" creationId="{8734FBD7-22EA-4B9A-4E84-43433D79DC70}"/>
          </ac:spMkLst>
        </pc:spChg>
        <pc:spChg chg="mod">
          <ac:chgData name="Haller Alexandra" userId="0055e21f-e096-423d-9457-e0de0f335c45" providerId="ADAL" clId="{612B4937-526F-407B-A083-751AC2E8E9D6}" dt="2026-01-28T06:19:06.859" v="59" actId="790"/>
          <ac:spMkLst>
            <pc:docMk/>
            <pc:sldMk cId="1016054788" sldId="2374"/>
            <ac:spMk id="15" creationId="{0889179A-0E16-B314-DE07-41A3D1C4A200}"/>
          </ac:spMkLst>
        </pc:spChg>
        <pc:spChg chg="mod">
          <ac:chgData name="Haller Alexandra" userId="0055e21f-e096-423d-9457-e0de0f335c45" providerId="ADAL" clId="{612B4937-526F-407B-A083-751AC2E8E9D6}" dt="2026-01-28T06:19:06.859" v="59" actId="790"/>
          <ac:spMkLst>
            <pc:docMk/>
            <pc:sldMk cId="1016054788" sldId="2374"/>
            <ac:spMk id="18" creationId="{54E787B8-7703-9796-E887-3E93476CD69D}"/>
          </ac:spMkLst>
        </pc:spChg>
        <pc:spChg chg="mod">
          <ac:chgData name="Haller Alexandra" userId="0055e21f-e096-423d-9457-e0de0f335c45" providerId="ADAL" clId="{612B4937-526F-407B-A083-751AC2E8E9D6}" dt="2026-01-28T06:19:06.859" v="59" actId="790"/>
          <ac:spMkLst>
            <pc:docMk/>
            <pc:sldMk cId="1016054788" sldId="2374"/>
            <ac:spMk id="21" creationId="{C8CBCE90-4B8F-2EA1-F859-95AD3B780984}"/>
          </ac:spMkLst>
        </pc:spChg>
      </pc:sldChg>
    </pc:docChg>
  </pc:docChgLst>
  <pc:docChgLst>
    <pc:chgData name="Pum Christina" userId="a82e7e0d-e68d-43fd-9ce2-ebf69d9ea0b4" providerId="ADAL" clId="{C74C004E-2192-4A0B-857F-355394A13FB5}"/>
    <pc:docChg chg="undo custSel addSld modSld">
      <pc:chgData name="Pum Christina" userId="a82e7e0d-e68d-43fd-9ce2-ebf69d9ea0b4" providerId="ADAL" clId="{C74C004E-2192-4A0B-857F-355394A13FB5}" dt="2026-01-22T11:00:45.543" v="219" actId="20577"/>
      <pc:docMkLst>
        <pc:docMk/>
      </pc:docMkLst>
      <pc:sldChg chg="delSp modSp add mod modNotesTx">
        <pc:chgData name="Pum Christina" userId="a82e7e0d-e68d-43fd-9ce2-ebf69d9ea0b4" providerId="ADAL" clId="{C74C004E-2192-4A0B-857F-355394A13FB5}" dt="2026-01-22T10:50:18.487" v="44" actId="478"/>
        <pc:sldMkLst>
          <pc:docMk/>
          <pc:sldMk cId="3060087697" sldId="662"/>
        </pc:sldMkLst>
        <pc:spChg chg="mod">
          <ac:chgData name="Pum Christina" userId="a82e7e0d-e68d-43fd-9ce2-ebf69d9ea0b4" providerId="ADAL" clId="{C74C004E-2192-4A0B-857F-355394A13FB5}" dt="2026-01-22T10:34:07.479" v="14" actId="14100"/>
          <ac:spMkLst>
            <pc:docMk/>
            <pc:sldMk cId="3060087697" sldId="662"/>
            <ac:spMk id="5" creationId="{E258DAAA-5118-391C-1DF8-6C9F64CA08DE}"/>
          </ac:spMkLst>
        </pc:spChg>
        <pc:spChg chg="mod">
          <ac:chgData name="Pum Christina" userId="a82e7e0d-e68d-43fd-9ce2-ebf69d9ea0b4" providerId="ADAL" clId="{C74C004E-2192-4A0B-857F-355394A13FB5}" dt="2026-01-22T10:49:51.521" v="42" actId="20577"/>
          <ac:spMkLst>
            <pc:docMk/>
            <pc:sldMk cId="3060087697" sldId="662"/>
            <ac:spMk id="6" creationId="{BF2096EA-CC0D-E9CC-4ED1-5456B0E7F696}"/>
          </ac:spMkLst>
        </pc:spChg>
      </pc:sldChg>
      <pc:sldChg chg="delSp modSp add mod">
        <pc:chgData name="Pum Christina" userId="a82e7e0d-e68d-43fd-9ce2-ebf69d9ea0b4" providerId="ADAL" clId="{C74C004E-2192-4A0B-857F-355394A13FB5}" dt="2026-01-22T10:31:48.415" v="10" actId="108"/>
        <pc:sldMkLst>
          <pc:docMk/>
          <pc:sldMk cId="1192440727" sldId="676"/>
        </pc:sldMkLst>
        <pc:spChg chg="mod">
          <ac:chgData name="Pum Christina" userId="a82e7e0d-e68d-43fd-9ce2-ebf69d9ea0b4" providerId="ADAL" clId="{C74C004E-2192-4A0B-857F-355394A13FB5}" dt="2026-01-22T10:30:10.151" v="2" actId="20577"/>
          <ac:spMkLst>
            <pc:docMk/>
            <pc:sldMk cId="1192440727" sldId="676"/>
            <ac:spMk id="2" creationId="{76914C16-8459-AC57-37DF-B184B4BF336F}"/>
          </ac:spMkLst>
        </pc:spChg>
        <pc:spChg chg="mod">
          <ac:chgData name="Pum Christina" userId="a82e7e0d-e68d-43fd-9ce2-ebf69d9ea0b4" providerId="ADAL" clId="{C74C004E-2192-4A0B-857F-355394A13FB5}" dt="2026-01-22T10:31:48.415" v="10" actId="108"/>
          <ac:spMkLst>
            <pc:docMk/>
            <pc:sldMk cId="1192440727" sldId="676"/>
            <ac:spMk id="6" creationId="{699F81B0-054E-F412-F104-05386FF8D42B}"/>
          </ac:spMkLst>
        </pc:spChg>
      </pc:sldChg>
      <pc:sldChg chg="delSp modSp add mod">
        <pc:chgData name="Pum Christina" userId="a82e7e0d-e68d-43fd-9ce2-ebf69d9ea0b4" providerId="ADAL" clId="{C74C004E-2192-4A0B-857F-355394A13FB5}" dt="2026-01-22T10:31:37.224" v="9" actId="14100"/>
        <pc:sldMkLst>
          <pc:docMk/>
          <pc:sldMk cId="2763535329" sldId="686"/>
        </pc:sldMkLst>
        <pc:spChg chg="mod">
          <ac:chgData name="Pum Christina" userId="a82e7e0d-e68d-43fd-9ce2-ebf69d9ea0b4" providerId="ADAL" clId="{C74C004E-2192-4A0B-857F-355394A13FB5}" dt="2026-01-22T10:30:51.193" v="6" actId="6549"/>
          <ac:spMkLst>
            <pc:docMk/>
            <pc:sldMk cId="2763535329" sldId="686"/>
            <ac:spMk id="2" creationId="{1AEE7038-9ACB-9F08-BFE3-1FC48D2A829B}"/>
          </ac:spMkLst>
        </pc:spChg>
        <pc:spChg chg="mod">
          <ac:chgData name="Pum Christina" userId="a82e7e0d-e68d-43fd-9ce2-ebf69d9ea0b4" providerId="ADAL" clId="{C74C004E-2192-4A0B-857F-355394A13FB5}" dt="2026-01-22T10:31:31.693" v="8" actId="108"/>
          <ac:spMkLst>
            <pc:docMk/>
            <pc:sldMk cId="2763535329" sldId="686"/>
            <ac:spMk id="5" creationId="{A93180E4-39D1-F840-9B51-84C44D001CDA}"/>
          </ac:spMkLst>
        </pc:spChg>
        <pc:spChg chg="mod">
          <ac:chgData name="Pum Christina" userId="a82e7e0d-e68d-43fd-9ce2-ebf69d9ea0b4" providerId="ADAL" clId="{C74C004E-2192-4A0B-857F-355394A13FB5}" dt="2026-01-22T10:31:37.224" v="9" actId="14100"/>
          <ac:spMkLst>
            <pc:docMk/>
            <pc:sldMk cId="2763535329" sldId="686"/>
            <ac:spMk id="6" creationId="{2802777F-48D4-223C-55A9-C10354332A6D}"/>
          </ac:spMkLst>
        </pc:spChg>
      </pc:sldChg>
      <pc:sldChg chg="modSp add mod modNotesTx">
        <pc:chgData name="Pum Christina" userId="a82e7e0d-e68d-43fd-9ce2-ebf69d9ea0b4" providerId="ADAL" clId="{C74C004E-2192-4A0B-857F-355394A13FB5}" dt="2026-01-22T10:54:45.526" v="98" actId="20577"/>
        <pc:sldMkLst>
          <pc:docMk/>
          <pc:sldMk cId="1181064462" sldId="2373"/>
        </pc:sldMkLst>
        <pc:spChg chg="mod">
          <ac:chgData name="Pum Christina" userId="a82e7e0d-e68d-43fd-9ce2-ebf69d9ea0b4" providerId="ADAL" clId="{C74C004E-2192-4A0B-857F-355394A13FB5}" dt="2026-01-22T10:51:19.973" v="47"/>
          <ac:spMkLst>
            <pc:docMk/>
            <pc:sldMk cId="1181064462" sldId="2373"/>
            <ac:spMk id="5" creationId="{0CF2F1F3-5954-2210-6B69-307BB4B1AA3D}"/>
          </ac:spMkLst>
        </pc:spChg>
        <pc:spChg chg="mod">
          <ac:chgData name="Pum Christina" userId="a82e7e0d-e68d-43fd-9ce2-ebf69d9ea0b4" providerId="ADAL" clId="{C74C004E-2192-4A0B-857F-355394A13FB5}" dt="2026-01-22T10:54:05.235" v="83" actId="12"/>
          <ac:spMkLst>
            <pc:docMk/>
            <pc:sldMk cId="1181064462" sldId="2373"/>
            <ac:spMk id="6" creationId="{747714C9-D132-3165-7CAC-E857C96426CD}"/>
          </ac:spMkLst>
        </pc:spChg>
      </pc:sldChg>
      <pc:sldChg chg="addSp delSp modSp add mod modNotesTx">
        <pc:chgData name="Pum Christina" userId="a82e7e0d-e68d-43fd-9ce2-ebf69d9ea0b4" providerId="ADAL" clId="{C74C004E-2192-4A0B-857F-355394A13FB5}" dt="2026-01-22T11:00:45.543" v="219" actId="20577"/>
        <pc:sldMkLst>
          <pc:docMk/>
          <pc:sldMk cId="1016054788" sldId="2374"/>
        </pc:sldMkLst>
        <pc:spChg chg="mod">
          <ac:chgData name="Pum Christina" userId="a82e7e0d-e68d-43fd-9ce2-ebf69d9ea0b4" providerId="ADAL" clId="{C74C004E-2192-4A0B-857F-355394A13FB5}" dt="2026-01-22T10:56:18.284" v="124" actId="20577"/>
          <ac:spMkLst>
            <pc:docMk/>
            <pc:sldMk cId="1016054788" sldId="2374"/>
            <ac:spMk id="5" creationId="{AA658AFB-E794-FF46-B69A-891FF838A5B6}"/>
          </ac:spMkLst>
        </pc:spChg>
        <pc:spChg chg="mod">
          <ac:chgData name="Pum Christina" userId="a82e7e0d-e68d-43fd-9ce2-ebf69d9ea0b4" providerId="ADAL" clId="{C74C004E-2192-4A0B-857F-355394A13FB5}" dt="2026-01-22T10:56:32.040" v="137" actId="20577"/>
          <ac:spMkLst>
            <pc:docMk/>
            <pc:sldMk cId="1016054788" sldId="2374"/>
            <ac:spMk id="14" creationId="{8734FBD7-22EA-4B9A-4E84-43433D79DC70}"/>
          </ac:spMkLst>
        </pc:spChg>
        <pc:spChg chg="mod">
          <ac:chgData name="Pum Christina" userId="a82e7e0d-e68d-43fd-9ce2-ebf69d9ea0b4" providerId="ADAL" clId="{C74C004E-2192-4A0B-857F-355394A13FB5}" dt="2026-01-22T10:56:38.562" v="154" actId="20577"/>
          <ac:spMkLst>
            <pc:docMk/>
            <pc:sldMk cId="1016054788" sldId="2374"/>
            <ac:spMk id="15" creationId="{0889179A-0E16-B314-DE07-41A3D1C4A200}"/>
          </ac:spMkLst>
        </pc:spChg>
        <pc:spChg chg="mod">
          <ac:chgData name="Pum Christina" userId="a82e7e0d-e68d-43fd-9ce2-ebf69d9ea0b4" providerId="ADAL" clId="{C74C004E-2192-4A0B-857F-355394A13FB5}" dt="2026-01-22T10:59:42.731" v="194" actId="14100"/>
          <ac:spMkLst>
            <pc:docMk/>
            <pc:sldMk cId="1016054788" sldId="2374"/>
            <ac:spMk id="18" creationId="{54E787B8-7703-9796-E887-3E93476CD69D}"/>
          </ac:spMkLst>
        </pc:spChg>
        <pc:spChg chg="mod">
          <ac:chgData name="Pum Christina" userId="a82e7e0d-e68d-43fd-9ce2-ebf69d9ea0b4" providerId="ADAL" clId="{C74C004E-2192-4A0B-857F-355394A13FB5}" dt="2026-01-22T11:00:45.543" v="219" actId="20577"/>
          <ac:spMkLst>
            <pc:docMk/>
            <pc:sldMk cId="1016054788" sldId="2374"/>
            <ac:spMk id="21" creationId="{C8CBCE90-4B8F-2EA1-F859-95AD3B780984}"/>
          </ac:spMkLst>
        </pc:spChg>
        <pc:picChg chg="add mod">
          <ac:chgData name="Pum Christina" userId="a82e7e0d-e68d-43fd-9ce2-ebf69d9ea0b4" providerId="ADAL" clId="{C74C004E-2192-4A0B-857F-355394A13FB5}" dt="2026-01-22T10:57:43.882" v="165" actId="1076"/>
          <ac:picMkLst>
            <pc:docMk/>
            <pc:sldMk cId="1016054788" sldId="2374"/>
            <ac:picMk id="7" creationId="{F63F1B9E-C684-B872-9E68-552A9F069751}"/>
          </ac:picMkLst>
        </pc:picChg>
        <pc:picChg chg="add mod">
          <ac:chgData name="Pum Christina" userId="a82e7e0d-e68d-43fd-9ce2-ebf69d9ea0b4" providerId="ADAL" clId="{C74C004E-2192-4A0B-857F-355394A13FB5}" dt="2026-01-22T10:58:45.711" v="174" actId="1076"/>
          <ac:picMkLst>
            <pc:docMk/>
            <pc:sldMk cId="1016054788" sldId="2374"/>
            <ac:picMk id="9" creationId="{F8DBB9A0-4CDF-A4D0-21B0-1108A587FF97}"/>
          </ac:picMkLst>
        </pc:picChg>
        <pc:picChg chg="add mod">
          <ac:chgData name="Pum Christina" userId="a82e7e0d-e68d-43fd-9ce2-ebf69d9ea0b4" providerId="ADAL" clId="{C74C004E-2192-4A0B-857F-355394A13FB5}" dt="2026-01-22T11:00:04.150" v="200" actId="1076"/>
          <ac:picMkLst>
            <pc:docMk/>
            <pc:sldMk cId="1016054788" sldId="2374"/>
            <ac:picMk id="11" creationId="{3DC5C37C-37C3-801D-E41E-AA5FDCCBF4D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42577\Downloads\Freight%20marginal%20average%20external%20costs%20of%20transport%20per%20country_v3.xls"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noProof="1"/>
              <a:t>Greenhouse gas emissions in the EU by pollutant</a:t>
            </a:r>
            <a:endParaRPr lang="en-US" sz="1600" noProof="1"/>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042388298990251"/>
          <c:y val="0.26038734704269323"/>
          <c:w val="0.43326486338110853"/>
          <c:h val="0.60270892602387727"/>
        </c:manualLayout>
      </c:layout>
      <c:pieChart>
        <c:varyColors val="1"/>
        <c:ser>
          <c:idx val="0"/>
          <c:order val="0"/>
          <c:tx>
            <c:strRef>
              <c:f>Sheet1!$B$1</c:f>
              <c:strCache>
                <c:ptCount val="1"/>
                <c:pt idx="0">
                  <c:v>Greenhouse gas emissions in the EU by pollutant</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4F11-4010-8318-38E4E8E4A614}"/>
              </c:ext>
            </c:extLst>
          </c:dPt>
          <c:dPt>
            <c:idx val="1"/>
            <c:bubble3D val="0"/>
            <c:spPr>
              <a:solidFill>
                <a:srgbClr val="5885BC"/>
              </a:solidFill>
              <a:ln w="19050">
                <a:noFill/>
              </a:ln>
              <a:effectLst/>
            </c:spPr>
            <c:extLst>
              <c:ext xmlns:c16="http://schemas.microsoft.com/office/drawing/2014/chart" uri="{C3380CC4-5D6E-409C-BE32-E72D297353CC}">
                <c16:uniqueId val="{00000003-4F11-4010-8318-38E4E8E4A614}"/>
              </c:ext>
            </c:extLst>
          </c:dPt>
          <c:dPt>
            <c:idx val="2"/>
            <c:bubble3D val="0"/>
            <c:spPr>
              <a:solidFill>
                <a:schemeClr val="accent2"/>
              </a:solidFill>
              <a:ln w="19050">
                <a:noFill/>
              </a:ln>
              <a:effectLst/>
            </c:spPr>
            <c:extLst>
              <c:ext xmlns:c16="http://schemas.microsoft.com/office/drawing/2014/chart" uri="{C3380CC4-5D6E-409C-BE32-E72D297353CC}">
                <c16:uniqueId val="{00000005-4F11-4010-8318-38E4E8E4A614}"/>
              </c:ext>
            </c:extLst>
          </c:dPt>
          <c:dPt>
            <c:idx val="3"/>
            <c:bubble3D val="0"/>
            <c:spPr>
              <a:solidFill>
                <a:schemeClr val="accent3"/>
              </a:solidFill>
              <a:ln w="19050">
                <a:noFill/>
              </a:ln>
              <a:effectLst/>
            </c:spPr>
            <c:extLst>
              <c:ext xmlns:c16="http://schemas.microsoft.com/office/drawing/2014/chart" uri="{C3380CC4-5D6E-409C-BE32-E72D297353CC}">
                <c16:uniqueId val="{00000007-4F11-4010-8318-38E4E8E4A614}"/>
              </c:ext>
            </c:extLst>
          </c:dPt>
          <c:cat>
            <c:strRef>
              <c:f>Sheet1!$A$2:$A$5</c:f>
              <c:strCache>
                <c:ptCount val="4"/>
                <c:pt idx="0">
                  <c:v>Carbon dioxide (CO₂)</c:v>
                </c:pt>
                <c:pt idx="1">
                  <c:v>Methane (CH₄)</c:v>
                </c:pt>
                <c:pt idx="2">
                  <c:v>Nitrous oxide (N₂O)</c:v>
                </c:pt>
                <c:pt idx="3">
                  <c:v>Fluorinated gases (F-gases)</c:v>
                </c:pt>
              </c:strCache>
            </c:strRef>
          </c:cat>
          <c:val>
            <c:numRef>
              <c:f>Sheet1!$B$2:$B$5</c:f>
              <c:numCache>
                <c:formatCode>0%</c:formatCode>
                <c:ptCount val="4"/>
                <c:pt idx="0">
                  <c:v>0.8</c:v>
                </c:pt>
                <c:pt idx="1">
                  <c:v>0.11</c:v>
                </c:pt>
                <c:pt idx="2">
                  <c:v>0.06</c:v>
                </c:pt>
                <c:pt idx="3">
                  <c:v>0.02</c:v>
                </c:pt>
              </c:numCache>
            </c:numRef>
          </c:val>
          <c:extLst>
            <c:ext xmlns:c16="http://schemas.microsoft.com/office/drawing/2014/chart" uri="{C3380CC4-5D6E-409C-BE32-E72D297353CC}">
              <c16:uniqueId val="{00000008-4F11-4010-8318-38E4E8E4A614}"/>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1656678453225633"/>
          <c:y val="0.27061509795739619"/>
          <c:w val="0.36290024432932955"/>
          <c:h val="0.5494040359499878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noProof="1"/>
              <a:t>Distribution of global CO₂ emissions by sector (2023)</a:t>
            </a:r>
            <a:endParaRPr lang="en-US" sz="1600" noProof="1">
              <a:solidFill>
                <a:srgbClr val="2D4C7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AT"/>
        </a:p>
      </c:txPr>
    </c:title>
    <c:autoTitleDeleted val="0"/>
    <c:plotArea>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3A79-4A46-8DA5-28E00A4A51D0}"/>
              </c:ext>
            </c:extLst>
          </c:dPt>
          <c:dPt>
            <c:idx val="1"/>
            <c:bubble3D val="0"/>
            <c:spPr>
              <a:solidFill>
                <a:schemeClr val="accent2"/>
              </a:solidFill>
              <a:ln w="19050">
                <a:noFill/>
              </a:ln>
              <a:effectLst/>
            </c:spPr>
            <c:extLst>
              <c:ext xmlns:c16="http://schemas.microsoft.com/office/drawing/2014/chart" uri="{C3380CC4-5D6E-409C-BE32-E72D297353CC}">
                <c16:uniqueId val="{00000003-3A79-4A46-8DA5-28E00A4A51D0}"/>
              </c:ext>
            </c:extLst>
          </c:dPt>
          <c:dPt>
            <c:idx val="2"/>
            <c:bubble3D val="0"/>
            <c:spPr>
              <a:solidFill>
                <a:schemeClr val="accent3"/>
              </a:solidFill>
              <a:ln w="19050">
                <a:noFill/>
              </a:ln>
              <a:effectLst/>
            </c:spPr>
            <c:extLst>
              <c:ext xmlns:c16="http://schemas.microsoft.com/office/drawing/2014/chart" uri="{C3380CC4-5D6E-409C-BE32-E72D297353CC}">
                <c16:uniqueId val="{00000005-3A79-4A46-8DA5-28E00A4A51D0}"/>
              </c:ext>
            </c:extLst>
          </c:dPt>
          <c:dPt>
            <c:idx val="3"/>
            <c:bubble3D val="0"/>
            <c:spPr>
              <a:solidFill>
                <a:schemeClr val="accent4"/>
              </a:solidFill>
              <a:ln w="19050">
                <a:noFill/>
              </a:ln>
              <a:effectLst/>
            </c:spPr>
            <c:extLst>
              <c:ext xmlns:c16="http://schemas.microsoft.com/office/drawing/2014/chart" uri="{C3380CC4-5D6E-409C-BE32-E72D297353CC}">
                <c16:uniqueId val="{00000007-3A79-4A46-8DA5-28E00A4A51D0}"/>
              </c:ext>
            </c:extLst>
          </c:dPt>
          <c:dPt>
            <c:idx val="4"/>
            <c:bubble3D val="0"/>
            <c:spPr>
              <a:solidFill>
                <a:schemeClr val="accent5"/>
              </a:solidFill>
              <a:ln w="19050">
                <a:noFill/>
              </a:ln>
              <a:effectLst/>
            </c:spPr>
            <c:extLst>
              <c:ext xmlns:c16="http://schemas.microsoft.com/office/drawing/2014/chart" uri="{C3380CC4-5D6E-409C-BE32-E72D297353CC}">
                <c16:uniqueId val="{00000009-3A79-4A46-8DA5-28E00A4A51D0}"/>
              </c:ext>
            </c:extLst>
          </c:dPt>
          <c:dPt>
            <c:idx val="5"/>
            <c:bubble3D val="0"/>
            <c:spPr>
              <a:solidFill>
                <a:schemeClr val="accent6"/>
              </a:solidFill>
              <a:ln w="19050">
                <a:noFill/>
              </a:ln>
              <a:effectLst/>
            </c:spPr>
            <c:extLst>
              <c:ext xmlns:c16="http://schemas.microsoft.com/office/drawing/2014/chart" uri="{C3380CC4-5D6E-409C-BE32-E72D297353CC}">
                <c16:uniqueId val="{0000000B-3A79-4A46-8DA5-28E00A4A51D0}"/>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3A79-4A46-8DA5-28E00A4A51D0}"/>
              </c:ext>
            </c:extLst>
          </c:dPt>
          <c:dLbls>
            <c:dLbl>
              <c:idx val="0"/>
              <c:layout>
                <c:manualLayout>
                  <c:x val="-0.16868750112945763"/>
                  <c:y val="7.7848414006735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A79-4A46-8DA5-28E00A4A51D0}"/>
                </c:ext>
              </c:extLst>
            </c:dLbl>
            <c:dLbl>
              <c:idx val="1"/>
              <c:layout>
                <c:manualLayout>
                  <c:x val="-2.7345129018092478E-2"/>
                  <c:y val="-0.1703473862980479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A79-4A46-8DA5-28E00A4A51D0}"/>
                </c:ext>
              </c:extLst>
            </c:dLbl>
            <c:dLbl>
              <c:idx val="6"/>
              <c:layout>
                <c:manualLayout>
                  <c:x val="0.21874431321084864"/>
                  <c:y val="3.387795275590551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A79-4A46-8DA5-28E00A4A51D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de-DE"/>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Tabelle1!$A$1:$A$7</c:f>
              <c:strCache>
                <c:ptCount val="7"/>
                <c:pt idx="0">
                  <c:v>Energy industry</c:v>
                </c:pt>
                <c:pt idx="1">
                  <c:v>Transport</c:v>
                </c:pt>
                <c:pt idx="2">
                  <c:v>Industrial combustion</c:v>
                </c:pt>
                <c:pt idx="3">
                  <c:v>Buildings </c:v>
                </c:pt>
                <c:pt idx="4">
                  <c:v>Processes</c:v>
                </c:pt>
                <c:pt idx="5">
                  <c:v>Fuel combustion</c:v>
                </c:pt>
                <c:pt idx="6">
                  <c:v>Other sectors</c:v>
                </c:pt>
              </c:strCache>
            </c:strRef>
          </c:cat>
          <c:val>
            <c:numRef>
              <c:f>Tabelle1!$B$1:$B$7</c:f>
              <c:numCache>
                <c:formatCode>General</c:formatCode>
                <c:ptCount val="7"/>
                <c:pt idx="0">
                  <c:v>38.24</c:v>
                </c:pt>
                <c:pt idx="1">
                  <c:v>21.11</c:v>
                </c:pt>
                <c:pt idx="2">
                  <c:v>16.420000000000002</c:v>
                </c:pt>
                <c:pt idx="3">
                  <c:v>8.75</c:v>
                </c:pt>
                <c:pt idx="4">
                  <c:v>8.23</c:v>
                </c:pt>
                <c:pt idx="5">
                  <c:v>6.83</c:v>
                </c:pt>
                <c:pt idx="6">
                  <c:v>0.41</c:v>
                </c:pt>
              </c:numCache>
            </c:numRef>
          </c:val>
          <c:extLst>
            <c:ext xmlns:c16="http://schemas.microsoft.com/office/drawing/2014/chart" uri="{C3380CC4-5D6E-409C-BE32-E72D297353CC}">
              <c16:uniqueId val="{0000000E-3A79-4A46-8DA5-28E00A4A51D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r>
              <a:rPr lang="en-US" sz="1000" b="1" i="0" u="none" strike="noStrike" cap="all" baseline="0" noProof="1"/>
              <a:t>Distribution of greenhouse gas emissions in the European Union (EU-27) by sector in 2023</a:t>
            </a:r>
            <a:endParaRPr lang="en-US" sz="1000" b="0" cap="none" baseline="0" noProof="1"/>
          </a:p>
        </c:rich>
      </c:tx>
      <c:layout>
        <c:manualLayout>
          <c:xMode val="edge"/>
          <c:yMode val="edge"/>
          <c:x val="0.14431597779906796"/>
          <c:y val="0"/>
        </c:manualLayout>
      </c:layout>
      <c:overlay val="0"/>
      <c:spPr>
        <a:noFill/>
        <a:ln>
          <a:noFill/>
        </a:ln>
        <a:effectLst/>
      </c:spPr>
      <c:txPr>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endParaRPr lang="de-AT"/>
        </a:p>
      </c:txPr>
    </c:title>
    <c:autoTitleDeleted val="0"/>
    <c:plotArea>
      <c:layout>
        <c:manualLayout>
          <c:layoutTarget val="inner"/>
          <c:xMode val="edge"/>
          <c:yMode val="edge"/>
          <c:x val="0.18167088987328289"/>
          <c:y val="0.17498666947750169"/>
          <c:w val="0.59846784324839464"/>
          <c:h val="0.75132700357800042"/>
        </c:manualLayout>
      </c:layout>
      <c:pieChart>
        <c:varyColors val="1"/>
        <c:ser>
          <c:idx val="0"/>
          <c:order val="0"/>
          <c:spPr>
            <a:effectLst/>
          </c:spPr>
          <c:dPt>
            <c:idx val="0"/>
            <c:bubble3D val="0"/>
            <c:spPr>
              <a:solidFill>
                <a:schemeClr val="accent1"/>
              </a:solidFill>
              <a:ln>
                <a:noFill/>
              </a:ln>
              <a:effectLst/>
            </c:spPr>
            <c:extLst>
              <c:ext xmlns:c16="http://schemas.microsoft.com/office/drawing/2014/chart" uri="{C3380CC4-5D6E-409C-BE32-E72D297353CC}">
                <c16:uniqueId val="{00000001-E887-4C6B-A4FA-E1BC21331672}"/>
              </c:ext>
            </c:extLst>
          </c:dPt>
          <c:dPt>
            <c:idx val="1"/>
            <c:bubble3D val="0"/>
            <c:spPr>
              <a:solidFill>
                <a:schemeClr val="accent2"/>
              </a:solidFill>
              <a:ln>
                <a:noFill/>
              </a:ln>
              <a:effectLst/>
            </c:spPr>
            <c:extLst>
              <c:ext xmlns:c16="http://schemas.microsoft.com/office/drawing/2014/chart" uri="{C3380CC4-5D6E-409C-BE32-E72D297353CC}">
                <c16:uniqueId val="{00000003-E887-4C6B-A4FA-E1BC21331672}"/>
              </c:ext>
            </c:extLst>
          </c:dPt>
          <c:dPt>
            <c:idx val="2"/>
            <c:bubble3D val="0"/>
            <c:spPr>
              <a:solidFill>
                <a:schemeClr val="accent3"/>
              </a:solidFill>
              <a:ln>
                <a:noFill/>
              </a:ln>
              <a:effectLst/>
            </c:spPr>
            <c:extLst>
              <c:ext xmlns:c16="http://schemas.microsoft.com/office/drawing/2014/chart" uri="{C3380CC4-5D6E-409C-BE32-E72D297353CC}">
                <c16:uniqueId val="{00000005-E887-4C6B-A4FA-E1BC21331672}"/>
              </c:ext>
            </c:extLst>
          </c:dPt>
          <c:dPt>
            <c:idx val="3"/>
            <c:bubble3D val="0"/>
            <c:spPr>
              <a:solidFill>
                <a:schemeClr val="accent4"/>
              </a:solidFill>
              <a:ln>
                <a:noFill/>
              </a:ln>
              <a:effectLst/>
            </c:spPr>
            <c:extLst>
              <c:ext xmlns:c16="http://schemas.microsoft.com/office/drawing/2014/chart" uri="{C3380CC4-5D6E-409C-BE32-E72D297353CC}">
                <c16:uniqueId val="{00000007-E887-4C6B-A4FA-E1BC21331672}"/>
              </c:ext>
            </c:extLst>
          </c:dPt>
          <c:dPt>
            <c:idx val="4"/>
            <c:bubble3D val="0"/>
            <c:spPr>
              <a:solidFill>
                <a:schemeClr val="accent5"/>
              </a:solidFill>
              <a:ln>
                <a:noFill/>
              </a:ln>
              <a:effectLst/>
            </c:spPr>
            <c:extLst>
              <c:ext xmlns:c16="http://schemas.microsoft.com/office/drawing/2014/chart" uri="{C3380CC4-5D6E-409C-BE32-E72D297353CC}">
                <c16:uniqueId val="{00000009-E887-4C6B-A4FA-E1BC21331672}"/>
              </c:ext>
            </c:extLst>
          </c:dPt>
          <c:dPt>
            <c:idx val="5"/>
            <c:bubble3D val="0"/>
            <c:spPr>
              <a:solidFill>
                <a:schemeClr val="accent6"/>
              </a:solidFill>
              <a:ln>
                <a:noFill/>
              </a:ln>
              <a:effectLst/>
            </c:spPr>
            <c:extLst>
              <c:ext xmlns:c16="http://schemas.microsoft.com/office/drawing/2014/chart" uri="{C3380CC4-5D6E-409C-BE32-E72D297353CC}">
                <c16:uniqueId val="{0000000B-E887-4C6B-A4FA-E1BC21331672}"/>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E887-4C6B-A4FA-E1BC21331672}"/>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E887-4C6B-A4FA-E1BC21331672}"/>
              </c:ext>
            </c:extLst>
          </c:dPt>
          <c:dLbls>
            <c:dLbl>
              <c:idx val="0"/>
              <c:layout>
                <c:manualLayout>
                  <c:x val="-0.18610653482555611"/>
                  <c:y val="0.14670401630425312"/>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E887-4C6B-A4FA-E1BC21331672}"/>
                </c:ext>
              </c:extLst>
            </c:dLbl>
            <c:dLbl>
              <c:idx val="1"/>
              <c:layout>
                <c:manualLayout>
                  <c:x val="-0.19413416172138515"/>
                  <c:y val="-0.16669488541996508"/>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2594460457999621"/>
                      <c:h val="0.10484699201889905"/>
                    </c:manualLayout>
                  </c15:layout>
                </c:ext>
                <c:ext xmlns:c16="http://schemas.microsoft.com/office/drawing/2014/chart" uri="{C3380CC4-5D6E-409C-BE32-E72D297353CC}">
                  <c16:uniqueId val="{00000003-E887-4C6B-A4FA-E1BC21331672}"/>
                </c:ext>
              </c:extLst>
            </c:dLbl>
            <c:dLbl>
              <c:idx val="2"/>
              <c:layout>
                <c:manualLayout>
                  <c:x val="0.10863386673570805"/>
                  <c:y val="-0.1849558184378147"/>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1453448097511194"/>
                      <c:h val="9.8676459718614468E-2"/>
                    </c:manualLayout>
                  </c15:layout>
                </c:ext>
                <c:ext xmlns:c16="http://schemas.microsoft.com/office/drawing/2014/chart" uri="{C3380CC4-5D6E-409C-BE32-E72D297353CC}">
                  <c16:uniqueId val="{00000005-E887-4C6B-A4FA-E1BC21331672}"/>
                </c:ext>
              </c:extLst>
            </c:dLbl>
            <c:dLbl>
              <c:idx val="3"/>
              <c:layout>
                <c:manualLayout>
                  <c:x val="0.17488228630128821"/>
                  <c:y val="-2.1906882713346034E-2"/>
                </c:manualLayout>
              </c:layout>
              <c:tx>
                <c:rich>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fld id="{7E4546A4-2B5B-4AC6-BC57-8BC5CCD58A0A}" type="CATEGORYNAME">
                      <a:rPr lang="en-US" sz="700">
                        <a:solidFill>
                          <a:schemeClr val="tx1"/>
                        </a:solidFill>
                      </a:rPr>
                      <a:pPr>
                        <a:defRPr sz="700" b="0">
                          <a:solidFill>
                            <a:schemeClr val="tx1"/>
                          </a:solidFill>
                        </a:defRPr>
                      </a:pPr>
                      <a:t>[RUBRIKENNAME]</a:t>
                    </a:fld>
                    <a:r>
                      <a:rPr lang="en-US" sz="700" baseline="0">
                        <a:solidFill>
                          <a:schemeClr val="tx1"/>
                        </a:solidFill>
                      </a:rPr>
                      <a:t>
</a:t>
                    </a:r>
                    <a:fld id="{4108F9D5-DBC5-4DEB-8189-8BBF4F8649A9}" type="PERCENTAGE">
                      <a:rPr lang="en-US" sz="700" baseline="0">
                        <a:solidFill>
                          <a:schemeClr val="tx1"/>
                        </a:solidFill>
                      </a:rPr>
                      <a:pPr>
                        <a:defRPr sz="700" b="0">
                          <a:solidFill>
                            <a:schemeClr val="tx1"/>
                          </a:solidFill>
                        </a:defRPr>
                      </a:pPr>
                      <a:t>[PROZENTSATZ]</a:t>
                    </a:fld>
                    <a:endParaRPr lang="en-US" sz="700" baseline="0">
                      <a:solidFill>
                        <a:schemeClr val="tx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7-E887-4C6B-A4FA-E1BC21331672}"/>
                </c:ext>
              </c:extLst>
            </c:dLbl>
            <c:dLbl>
              <c:idx val="4"/>
              <c:layout>
                <c:manualLayout>
                  <c:x val="0.16515408144511612"/>
                  <c:y val="0.11045372043562142"/>
                </c:manualLayout>
              </c:layout>
              <c:tx>
                <c:rich>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fld id="{ADE2EC46-869A-4790-A027-F732130321FA}" type="CATEGORYNAME">
                      <a:rPr lang="en-US" sz="700">
                        <a:solidFill>
                          <a:schemeClr val="tx1"/>
                        </a:solidFill>
                      </a:rPr>
                      <a:pPr>
                        <a:defRPr sz="700" b="0">
                          <a:solidFill>
                            <a:schemeClr val="tx1"/>
                          </a:solidFill>
                        </a:defRPr>
                      </a:pPr>
                      <a:t>[RUBRIKENNAME]</a:t>
                    </a:fld>
                    <a:r>
                      <a:rPr lang="en-US" sz="700" baseline="0">
                        <a:solidFill>
                          <a:schemeClr val="tx1"/>
                        </a:solidFill>
                      </a:rPr>
                      <a:t>
</a:t>
                    </a:r>
                    <a:fld id="{CFD1CDF7-35E8-4948-BD30-89E70E5E98F2}" type="PERCENTAGE">
                      <a:rPr lang="en-US" sz="700" baseline="0">
                        <a:solidFill>
                          <a:schemeClr val="tx1"/>
                        </a:solidFill>
                      </a:rPr>
                      <a:pPr>
                        <a:defRPr sz="700" b="0">
                          <a:solidFill>
                            <a:schemeClr val="tx1"/>
                          </a:solidFill>
                        </a:defRPr>
                      </a:pPr>
                      <a:t>[PROZENTSATZ]</a:t>
                    </a:fld>
                    <a:endParaRPr lang="en-US" sz="700" baseline="0">
                      <a:solidFill>
                        <a:schemeClr val="tx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9-E887-4C6B-A4FA-E1BC21331672}"/>
                </c:ext>
              </c:extLst>
            </c:dLbl>
            <c:dLbl>
              <c:idx val="5"/>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E887-4C6B-A4FA-E1BC21331672}"/>
                </c:ext>
              </c:extLst>
            </c:dLbl>
            <c:dLbl>
              <c:idx val="6"/>
              <c:tx>
                <c:rich>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fld id="{0F78B76D-D4E6-4CB0-9C62-C8EA149D02AD}" type="CATEGORYNAME">
                      <a:rPr lang="en-US" sz="700">
                        <a:solidFill>
                          <a:schemeClr val="tx1"/>
                        </a:solidFill>
                      </a:rPr>
                      <a:pPr>
                        <a:defRPr sz="700" b="0">
                          <a:solidFill>
                            <a:schemeClr val="tx1"/>
                          </a:solidFill>
                        </a:defRPr>
                      </a:pPr>
                      <a:t>[RUBRIKENNAME]</a:t>
                    </a:fld>
                    <a:r>
                      <a:rPr lang="en-US" sz="700" baseline="0" dirty="0">
                        <a:solidFill>
                          <a:schemeClr val="tx1"/>
                        </a:solidFill>
                      </a:rPr>
                      <a:t>
</a:t>
                    </a:r>
                    <a:fld id="{FBCADD50-59C0-4D49-BE23-441B0638793F}" type="PERCENTAGE">
                      <a:rPr lang="en-US" sz="700" baseline="0">
                        <a:solidFill>
                          <a:schemeClr val="tx1"/>
                        </a:solidFill>
                      </a:rPr>
                      <a:pPr>
                        <a:defRPr sz="700" b="0">
                          <a:solidFill>
                            <a:schemeClr val="tx1"/>
                          </a:solidFill>
                        </a:defRPr>
                      </a:pPr>
                      <a:t>[PROZENTSATZ]</a:t>
                    </a:fld>
                    <a:endParaRPr lang="en-US" sz="700" baseline="0" dirty="0">
                      <a:solidFill>
                        <a:schemeClr val="tx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D-E887-4C6B-A4FA-E1BC21331672}"/>
                </c:ext>
              </c:extLst>
            </c:dLbl>
            <c:dLbl>
              <c:idx val="7"/>
              <c:layout>
                <c:manualLayout>
                  <c:x val="0.18947537870202807"/>
                  <c:y val="3.2031667613384621E-2"/>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F-E887-4C6B-A4FA-E1BC21331672}"/>
                </c:ext>
              </c:extLst>
            </c:dLbl>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Tabelle1!$A$1:$A$8</c:f>
              <c:strCache>
                <c:ptCount val="8"/>
                <c:pt idx="0">
                  <c:v>Inland transport</c:v>
                </c:pt>
                <c:pt idx="1">
                  <c:v>Energy supply</c:v>
                </c:pt>
                <c:pt idx="2">
                  <c:v>Industry</c:v>
                </c:pt>
                <c:pt idx="3">
                  <c:v>Residential and commercial buildings</c:v>
                </c:pt>
                <c:pt idx="4">
                  <c:v>Agriculture</c:v>
                </c:pt>
                <c:pt idx="5">
                  <c:v>International aviation</c:v>
                </c:pt>
                <c:pt idx="6">
                  <c:v>Waste</c:v>
                </c:pt>
                <c:pt idx="7">
                  <c:v>Other combustion</c:v>
                </c:pt>
              </c:strCache>
            </c:strRef>
          </c:cat>
          <c:val>
            <c:numRef>
              <c:f>Tabelle1!$B$1:$B$8</c:f>
              <c:numCache>
                <c:formatCode>General</c:formatCode>
                <c:ptCount val="8"/>
                <c:pt idx="0">
                  <c:v>25.2</c:v>
                </c:pt>
                <c:pt idx="1">
                  <c:v>23.91</c:v>
                </c:pt>
                <c:pt idx="2">
                  <c:v>19.93</c:v>
                </c:pt>
                <c:pt idx="3">
                  <c:v>11.74</c:v>
                </c:pt>
                <c:pt idx="4">
                  <c:v>11.58</c:v>
                </c:pt>
                <c:pt idx="5">
                  <c:v>3.89</c:v>
                </c:pt>
                <c:pt idx="6">
                  <c:v>3.44</c:v>
                </c:pt>
                <c:pt idx="7">
                  <c:v>2.72</c:v>
                </c:pt>
              </c:numCache>
            </c:numRef>
          </c:val>
          <c:extLst>
            <c:ext xmlns:c16="http://schemas.microsoft.com/office/drawing/2014/chart" uri="{C3380CC4-5D6E-409C-BE32-E72D297353CC}">
              <c16:uniqueId val="{00000010-E887-4C6B-A4FA-E1BC2133167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25163446476069E-2"/>
          <c:y val="0.12061788617886179"/>
          <c:w val="0.91937981183423012"/>
          <c:h val="0.80394059279175467"/>
        </c:manualLayout>
      </c:layout>
      <c:barChart>
        <c:barDir val="col"/>
        <c:grouping val="stacked"/>
        <c:varyColors val="0"/>
        <c:ser>
          <c:idx val="0"/>
          <c:order val="0"/>
          <c:tx>
            <c:strRef>
              <c:f>'summary freight EU27'!$N$19</c:f>
              <c:strCache>
                <c:ptCount val="1"/>
                <c:pt idx="0">
                  <c:v>Unfälle</c:v>
                </c:pt>
              </c:strCache>
            </c:strRef>
          </c:tx>
          <c:spPr>
            <a:solidFill>
              <a:schemeClr val="accent1"/>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EU27'!$N$20:$N$23</c:f>
              <c:numCache>
                <c:formatCode>0.0</c:formatCode>
                <c:ptCount val="4"/>
                <c:pt idx="0">
                  <c:v>4.5013401674923603</c:v>
                </c:pt>
                <c:pt idx="1">
                  <c:v>0.53695158688251787</c:v>
                </c:pt>
                <c:pt idx="2">
                  <c:v>0.33042421213752299</c:v>
                </c:pt>
                <c:pt idx="3">
                  <c:v>0</c:v>
                </c:pt>
              </c:numCache>
            </c:numRef>
          </c:val>
          <c:extLst>
            <c:ext xmlns:c16="http://schemas.microsoft.com/office/drawing/2014/chart" uri="{C3380CC4-5D6E-409C-BE32-E72D297353CC}">
              <c16:uniqueId val="{00000000-062B-45C3-A245-70152A3B2A35}"/>
            </c:ext>
          </c:extLst>
        </c:ser>
        <c:ser>
          <c:idx val="1"/>
          <c:order val="1"/>
          <c:tx>
            <c:strRef>
              <c:f>'summary freight EU27'!$O$19</c:f>
              <c:strCache>
                <c:ptCount val="1"/>
                <c:pt idx="0">
                  <c:v>Lärm</c:v>
                </c:pt>
              </c:strCache>
            </c:strRef>
          </c:tx>
          <c:spPr>
            <a:solidFill>
              <a:schemeClr val="accent2"/>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EU27'!$O$20:$O$23</c:f>
              <c:numCache>
                <c:formatCode>0.0</c:formatCode>
                <c:ptCount val="4"/>
                <c:pt idx="0">
                  <c:v>2.3792297388122776</c:v>
                </c:pt>
                <c:pt idx="1">
                  <c:v>1.8818121093586515</c:v>
                </c:pt>
                <c:pt idx="2">
                  <c:v>1.4922743151175901</c:v>
                </c:pt>
                <c:pt idx="3">
                  <c:v>0</c:v>
                </c:pt>
              </c:numCache>
            </c:numRef>
          </c:val>
          <c:extLst>
            <c:ext xmlns:c16="http://schemas.microsoft.com/office/drawing/2014/chart" uri="{C3380CC4-5D6E-409C-BE32-E72D297353CC}">
              <c16:uniqueId val="{00000001-062B-45C3-A245-70152A3B2A35}"/>
            </c:ext>
          </c:extLst>
        </c:ser>
        <c:ser>
          <c:idx val="2"/>
          <c:order val="2"/>
          <c:tx>
            <c:strRef>
              <c:f>'summary freight EU27'!$P$19</c:f>
              <c:strCache>
                <c:ptCount val="1"/>
                <c:pt idx="0">
                  <c:v>Luftschafstoffe</c:v>
                </c:pt>
              </c:strCache>
            </c:strRef>
          </c:tx>
          <c:spPr>
            <a:solidFill>
              <a:schemeClr val="accent3"/>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EU27'!$P$20:$P$23</c:f>
              <c:numCache>
                <c:formatCode>0.0</c:formatCode>
                <c:ptCount val="4"/>
                <c:pt idx="0">
                  <c:v>9.8306310623269546</c:v>
                </c:pt>
                <c:pt idx="1">
                  <c:v>10.254059784879619</c:v>
                </c:pt>
                <c:pt idx="2">
                  <c:v>1.0014377633557681</c:v>
                </c:pt>
                <c:pt idx="3">
                  <c:v>11.7708634504275</c:v>
                </c:pt>
              </c:numCache>
            </c:numRef>
          </c:val>
          <c:extLst>
            <c:ext xmlns:c16="http://schemas.microsoft.com/office/drawing/2014/chart" uri="{C3380CC4-5D6E-409C-BE32-E72D297353CC}">
              <c16:uniqueId val="{00000002-062B-45C3-A245-70152A3B2A35}"/>
            </c:ext>
          </c:extLst>
        </c:ser>
        <c:ser>
          <c:idx val="3"/>
          <c:order val="3"/>
          <c:tx>
            <c:strRef>
              <c:f>'summary freight EU27'!$Q$19</c:f>
              <c:strCache>
                <c:ptCount val="1"/>
                <c:pt idx="0">
                  <c:v>Klima</c:v>
                </c:pt>
              </c:strCache>
            </c:strRef>
          </c:tx>
          <c:spPr>
            <a:solidFill>
              <a:schemeClr val="accent4"/>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EU27'!$Q$20:$Q$23</c:f>
              <c:numCache>
                <c:formatCode>0.0</c:formatCode>
                <c:ptCount val="4"/>
                <c:pt idx="0">
                  <c:v>5.2281806248600216</c:v>
                </c:pt>
                <c:pt idx="1">
                  <c:v>1.9010286013463367</c:v>
                </c:pt>
                <c:pt idx="2">
                  <c:v>1.4585486567012014</c:v>
                </c:pt>
                <c:pt idx="3">
                  <c:v>1.5199817892822309</c:v>
                </c:pt>
              </c:numCache>
            </c:numRef>
          </c:val>
          <c:extLst>
            <c:ext xmlns:c16="http://schemas.microsoft.com/office/drawing/2014/chart" uri="{C3380CC4-5D6E-409C-BE32-E72D297353CC}">
              <c16:uniqueId val="{00000003-062B-45C3-A245-70152A3B2A35}"/>
            </c:ext>
          </c:extLst>
        </c:ser>
        <c:ser>
          <c:idx val="4"/>
          <c:order val="4"/>
          <c:tx>
            <c:strRef>
              <c:f>'summary freight EU27'!$R$19</c:f>
              <c:strCache>
                <c:ptCount val="1"/>
                <c:pt idx="0">
                  <c:v>Infrastruktur</c:v>
                </c:pt>
              </c:strCache>
            </c:strRef>
          </c:tx>
          <c:spPr>
            <a:solidFill>
              <a:schemeClr val="accent5"/>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EU27'!$R$20:$R$23</c:f>
              <c:numCache>
                <c:formatCode>0.00</c:formatCode>
                <c:ptCount val="4"/>
                <c:pt idx="0" formatCode="0.0">
                  <c:v>2.7104081806673093</c:v>
                </c:pt>
                <c:pt idx="1">
                  <c:v>5.4328723805125279</c:v>
                </c:pt>
                <c:pt idx="2">
                  <c:v>5.0425328439037518</c:v>
                </c:pt>
                <c:pt idx="3" formatCode="0.0">
                  <c:v>1.7114879416116142</c:v>
                </c:pt>
              </c:numCache>
            </c:numRef>
          </c:val>
          <c:extLst>
            <c:ext xmlns:c16="http://schemas.microsoft.com/office/drawing/2014/chart" uri="{C3380CC4-5D6E-409C-BE32-E72D297353CC}">
              <c16:uniqueId val="{00000004-062B-45C3-A245-70152A3B2A35}"/>
            </c:ext>
          </c:extLst>
        </c:ser>
        <c:ser>
          <c:idx val="5"/>
          <c:order val="5"/>
          <c:tx>
            <c:strRef>
              <c:f>'summary freight EU27'!$S$19</c:f>
              <c:strCache>
                <c:ptCount val="1"/>
                <c:pt idx="0">
                  <c:v>Stau</c:v>
                </c:pt>
              </c:strCache>
            </c:strRef>
          </c:tx>
          <c:spPr>
            <a:solidFill>
              <a:schemeClr val="accent6"/>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EU27'!$S$20:$S$23</c:f>
              <c:numCache>
                <c:formatCode>0.00</c:formatCode>
                <c:ptCount val="4"/>
                <c:pt idx="0" formatCode="0.0">
                  <c:v>6.1240904054897536</c:v>
                </c:pt>
                <c:pt idx="1">
                  <c:v>0.44025000324842894</c:v>
                </c:pt>
                <c:pt idx="2">
                  <c:v>0.40861904079909711</c:v>
                </c:pt>
                <c:pt idx="3" formatCode="General">
                  <c:v>0</c:v>
                </c:pt>
              </c:numCache>
            </c:numRef>
          </c:val>
          <c:extLst>
            <c:ext xmlns:c16="http://schemas.microsoft.com/office/drawing/2014/chart" uri="{C3380CC4-5D6E-409C-BE32-E72D297353CC}">
              <c16:uniqueId val="{00000005-062B-45C3-A245-70152A3B2A35}"/>
            </c:ext>
          </c:extLst>
        </c:ser>
        <c:dLbls>
          <c:showLegendKey val="0"/>
          <c:showVal val="0"/>
          <c:showCatName val="0"/>
          <c:showSerName val="0"/>
          <c:showPercent val="0"/>
          <c:showBubbleSize val="0"/>
        </c:dLbls>
        <c:gapWidth val="150"/>
        <c:overlap val="100"/>
        <c:axId val="1173160191"/>
        <c:axId val="1173161855"/>
      </c:barChart>
      <c:catAx>
        <c:axId val="117316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idact Gothic" panose="00000500000000000000" pitchFamily="2" charset="0"/>
                <a:ea typeface="+mn-ea"/>
                <a:cs typeface="+mn-cs"/>
              </a:defRPr>
            </a:pPr>
            <a:endParaRPr lang="en-US"/>
          </a:p>
        </c:txPr>
        <c:crossAx val="1173161855"/>
        <c:crosses val="autoZero"/>
        <c:auto val="1"/>
        <c:lblAlgn val="ctr"/>
        <c:lblOffset val="100"/>
        <c:noMultiLvlLbl val="0"/>
      </c:catAx>
      <c:valAx>
        <c:axId val="11731618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idact Gothic" panose="00000500000000000000" pitchFamily="2" charset="0"/>
                <a:ea typeface="+mn-ea"/>
                <a:cs typeface="+mn-cs"/>
              </a:defRPr>
            </a:pPr>
            <a:endParaRPr lang="en-US"/>
          </a:p>
        </c:txPr>
        <c:crossAx val="1173160191"/>
        <c:crosses val="autoZero"/>
        <c:crossBetween val="between"/>
        <c:majorUnit val="10"/>
      </c:valAx>
      <c:spPr>
        <a:noFill/>
        <a:ln>
          <a:noFill/>
        </a:ln>
        <a:effectLst/>
      </c:spPr>
    </c:plotArea>
    <c:legend>
      <c:legendPos val="r"/>
      <c:layout>
        <c:manualLayout>
          <c:xMode val="edge"/>
          <c:yMode val="edge"/>
          <c:x val="0.79487196675251159"/>
          <c:y val="1.211711905919206E-2"/>
          <c:w val="0.20335443910364506"/>
          <c:h val="0.41552832741646945"/>
        </c:manualLayout>
      </c:layout>
      <c:overlay val="0"/>
      <c:spPr>
        <a:solidFill>
          <a:sysClr val="window" lastClr="FFFFFF"/>
        </a:solid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Didact Gothic" panose="00000500000000000000" pitchFamily="2"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Didact Gothic" panose="00000500000000000000" pitchFamily="2"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Sheet1!$B$1</c:f>
              <c:strCache>
                <c:ptCount val="1"/>
                <c:pt idx="0">
                  <c:v>Modal Split EU 27 - 2022</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B751-4838-A835-125D74F2B9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51-4838-A835-125D74F2B98F}"/>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B751-4838-A835-125D74F2B9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Straße</c:v>
                </c:pt>
                <c:pt idx="1">
                  <c:v>Schiene</c:v>
                </c:pt>
                <c:pt idx="2">
                  <c:v>Wasserstraße</c:v>
                </c:pt>
              </c:strCache>
            </c:strRef>
          </c:cat>
          <c:val>
            <c:numRef>
              <c:f>Sheet1!$B$2:$B$4</c:f>
              <c:numCache>
                <c:formatCode>General</c:formatCode>
                <c:ptCount val="3"/>
                <c:pt idx="0">
                  <c:v>77.8</c:v>
                </c:pt>
                <c:pt idx="1">
                  <c:v>17.100000000000001</c:v>
                </c:pt>
                <c:pt idx="2">
                  <c:v>5.0999999999999996</c:v>
                </c:pt>
              </c:numCache>
            </c:numRef>
          </c:val>
          <c:extLst>
            <c:ext xmlns:c16="http://schemas.microsoft.com/office/drawing/2014/chart" uri="{C3380CC4-5D6E-409C-BE32-E72D297353CC}">
              <c16:uniqueId val="{00000006-B751-4838-A835-125D74F2B98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2C92B6-E4F9-4ADC-B68E-E07D9291E59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AT"/>
        </a:p>
      </dgm:t>
    </dgm:pt>
    <dgm:pt modelId="{1AD14D1F-37FB-4CC9-87C7-32C4D11FA542}">
      <dgm:prSet phldrT="[Text]" custT="1"/>
      <dgm:spPr>
        <a:noFill/>
        <a:ln>
          <a:solidFill>
            <a:srgbClr val="189BC4"/>
          </a:solidFill>
        </a:ln>
      </dgm:spPr>
      <dgm:t>
        <a:bodyPr lIns="432000" tIns="72000" rIns="72000" bIns="72000"/>
        <a:lstStyle/>
        <a:p>
          <a:r>
            <a:rPr lang="en-US" sz="1800" noProof="1">
              <a:solidFill>
                <a:srgbClr val="002E60"/>
              </a:solidFill>
            </a:rPr>
            <a:t>Sustainability in Logistics</a:t>
          </a:r>
        </a:p>
      </dgm:t>
    </dgm:pt>
    <dgm:pt modelId="{791487B0-BAC1-42F0-A91D-5D625CDCB438}" type="parTrans" cxnId="{D8512590-53A6-4AC3-B03F-0EACAE5C929E}">
      <dgm:prSet/>
      <dgm:spPr/>
      <dgm:t>
        <a:bodyPr/>
        <a:lstStyle/>
        <a:p>
          <a:endParaRPr lang="de-AT" sz="1400"/>
        </a:p>
      </dgm:t>
    </dgm:pt>
    <dgm:pt modelId="{FC0CA7DC-4A6D-4BB9-8DA7-C00B8690076B}" type="sibTrans" cxnId="{D8512590-53A6-4AC3-B03F-0EACAE5C929E}">
      <dgm:prSet/>
      <dgm:spPr/>
      <dgm:t>
        <a:bodyPr/>
        <a:lstStyle/>
        <a:p>
          <a:endParaRPr lang="de-AT" sz="1400"/>
        </a:p>
      </dgm:t>
    </dgm:pt>
    <dgm:pt modelId="{E51A70E8-E86D-413D-8259-6E50A3F3AAF1}">
      <dgm:prSet phldrT="[Text]" custT="1"/>
      <dgm:spPr>
        <a:noFill/>
        <a:ln>
          <a:solidFill>
            <a:srgbClr val="189BC4"/>
          </a:solidFill>
        </a:ln>
      </dgm:spPr>
      <dgm:t>
        <a:bodyPr lIns="432000" tIns="72000" rIns="72000" bIns="72000"/>
        <a:lstStyle/>
        <a:p>
          <a:r>
            <a:rPr lang="en-US" sz="1800" noProof="1">
              <a:solidFill>
                <a:srgbClr val="002E60"/>
              </a:solidFill>
            </a:rPr>
            <a:t>European Transport and Climate Policy</a:t>
          </a:r>
        </a:p>
      </dgm:t>
    </dgm:pt>
    <dgm:pt modelId="{682F06C3-6D27-4E52-ABE9-3F66A8A30954}" type="parTrans" cxnId="{ACA8F16E-334D-4ED1-8D58-8FB638C20F0C}">
      <dgm:prSet/>
      <dgm:spPr/>
      <dgm:t>
        <a:bodyPr/>
        <a:lstStyle/>
        <a:p>
          <a:endParaRPr lang="de-AT" sz="1400"/>
        </a:p>
      </dgm:t>
    </dgm:pt>
    <dgm:pt modelId="{47D8236E-DAD1-44A0-9124-346A0F393953}" type="sibTrans" cxnId="{ACA8F16E-334D-4ED1-8D58-8FB638C20F0C}">
      <dgm:prSet/>
      <dgm:spPr/>
      <dgm:t>
        <a:bodyPr/>
        <a:lstStyle/>
        <a:p>
          <a:endParaRPr lang="de-AT" sz="1400"/>
        </a:p>
      </dgm:t>
    </dgm:pt>
    <dgm:pt modelId="{43D9B308-0DD5-4C93-A53D-2FB497830C23}">
      <dgm:prSet phldrT="[Text]" custT="1"/>
      <dgm:spPr>
        <a:noFill/>
        <a:ln>
          <a:solidFill>
            <a:srgbClr val="189BC4"/>
          </a:solidFill>
        </a:ln>
      </dgm:spPr>
      <dgm:t>
        <a:bodyPr lIns="432000" tIns="72000" rIns="72000" bIns="72000"/>
        <a:lstStyle/>
        <a:p>
          <a:r>
            <a:rPr lang="en-US" sz="1800" noProof="1">
              <a:solidFill>
                <a:srgbClr val="002E60"/>
              </a:solidFill>
            </a:rPr>
            <a:t>Austrian Transport and Climate Policy</a:t>
          </a:r>
        </a:p>
      </dgm:t>
    </dgm:pt>
    <dgm:pt modelId="{B055F8ED-764F-4663-BCB5-E4E6E1D5C58B}" type="parTrans" cxnId="{5C8245CE-EC7A-4B70-A86B-77E6205A5A42}">
      <dgm:prSet/>
      <dgm:spPr/>
      <dgm:t>
        <a:bodyPr/>
        <a:lstStyle/>
        <a:p>
          <a:endParaRPr lang="de-AT" sz="1400"/>
        </a:p>
      </dgm:t>
    </dgm:pt>
    <dgm:pt modelId="{75F5354C-D2A0-485A-A9EF-8CF05F297839}" type="sibTrans" cxnId="{5C8245CE-EC7A-4B70-A86B-77E6205A5A42}">
      <dgm:prSet/>
      <dgm:spPr/>
      <dgm:t>
        <a:bodyPr/>
        <a:lstStyle/>
        <a:p>
          <a:endParaRPr lang="de-AT" sz="1400"/>
        </a:p>
      </dgm:t>
    </dgm:pt>
    <dgm:pt modelId="{CA06C303-26E3-49FC-B6AD-D6B659E95F98}">
      <dgm:prSet phldrT="[Text]" custT="1"/>
      <dgm:spPr>
        <a:noFill/>
        <a:ln>
          <a:solidFill>
            <a:srgbClr val="189BC4"/>
          </a:solidFill>
        </a:ln>
      </dgm:spPr>
      <dgm:t>
        <a:bodyPr lIns="432000" tIns="72000" rIns="72000" bIns="72000"/>
        <a:lstStyle/>
        <a:p>
          <a:r>
            <a:rPr lang="en-US" sz="1800" noProof="1">
              <a:solidFill>
                <a:srgbClr val="002E60"/>
              </a:solidFill>
            </a:rPr>
            <a:t>Transport Policy – Fundamentals</a:t>
          </a:r>
        </a:p>
      </dgm:t>
    </dgm:pt>
    <dgm:pt modelId="{DA2E7A0F-D79D-4F97-84D7-7A36ABEB92E4}" type="parTrans" cxnId="{FBC0B320-5414-4D2C-AD6C-A92DB945AABD}">
      <dgm:prSet/>
      <dgm:spPr/>
      <dgm:t>
        <a:bodyPr/>
        <a:lstStyle/>
        <a:p>
          <a:endParaRPr lang="en-US"/>
        </a:p>
      </dgm:t>
    </dgm:pt>
    <dgm:pt modelId="{EBF343E1-3108-4B53-AF04-0BD3E8BA9F75}" type="sibTrans" cxnId="{FBC0B320-5414-4D2C-AD6C-A92DB945AABD}">
      <dgm:prSet/>
      <dgm:spPr/>
      <dgm:t>
        <a:bodyPr/>
        <a:lstStyle/>
        <a:p>
          <a:endParaRPr lang="en-US"/>
        </a:p>
      </dgm:t>
    </dgm:pt>
    <dgm:pt modelId="{E4CD16DB-EEBE-41CD-9968-FD4F129FD710}" type="pres">
      <dgm:prSet presAssocID="{C52C92B6-E4F9-4ADC-B68E-E07D9291E596}" presName="Name0" presStyleCnt="0">
        <dgm:presLayoutVars>
          <dgm:chMax val="7"/>
          <dgm:chPref val="7"/>
          <dgm:dir/>
        </dgm:presLayoutVars>
      </dgm:prSet>
      <dgm:spPr/>
    </dgm:pt>
    <dgm:pt modelId="{E559D223-74BF-4C11-AE19-D140E20FA06A}" type="pres">
      <dgm:prSet presAssocID="{C52C92B6-E4F9-4ADC-B68E-E07D9291E596}" presName="Name1" presStyleCnt="0"/>
      <dgm:spPr/>
    </dgm:pt>
    <dgm:pt modelId="{FA9BB7BA-AFE6-4414-9350-37D108AFBD72}" type="pres">
      <dgm:prSet presAssocID="{C52C92B6-E4F9-4ADC-B68E-E07D9291E596}" presName="cycle" presStyleCnt="0"/>
      <dgm:spPr/>
    </dgm:pt>
    <dgm:pt modelId="{C1A655FC-C0B1-441B-820D-407655B4A7E3}" type="pres">
      <dgm:prSet presAssocID="{C52C92B6-E4F9-4ADC-B68E-E07D9291E596}" presName="srcNode" presStyleLbl="node1" presStyleIdx="0" presStyleCnt="4"/>
      <dgm:spPr/>
    </dgm:pt>
    <dgm:pt modelId="{E6FC363C-A0D8-465E-92EC-A4CAA32BC591}" type="pres">
      <dgm:prSet presAssocID="{C52C92B6-E4F9-4ADC-B68E-E07D9291E596}" presName="conn" presStyleLbl="parChTrans1D2" presStyleIdx="0" presStyleCnt="1"/>
      <dgm:spPr/>
    </dgm:pt>
    <dgm:pt modelId="{FDDB4A3D-E866-4D58-979B-EBCEFA075E2E}" type="pres">
      <dgm:prSet presAssocID="{C52C92B6-E4F9-4ADC-B68E-E07D9291E596}" presName="extraNode" presStyleLbl="node1" presStyleIdx="0" presStyleCnt="4"/>
      <dgm:spPr/>
    </dgm:pt>
    <dgm:pt modelId="{09AEE10D-90EF-4F99-931E-4C32416406B2}" type="pres">
      <dgm:prSet presAssocID="{C52C92B6-E4F9-4ADC-B68E-E07D9291E596}" presName="dstNode" presStyleLbl="node1" presStyleIdx="0" presStyleCnt="4"/>
      <dgm:spPr/>
    </dgm:pt>
    <dgm:pt modelId="{26085B80-D736-4B4E-835B-9E63B3E8F296}" type="pres">
      <dgm:prSet presAssocID="{1AD14D1F-37FB-4CC9-87C7-32C4D11FA542}" presName="text_1" presStyleLbl="node1" presStyleIdx="0" presStyleCnt="4">
        <dgm:presLayoutVars>
          <dgm:bulletEnabled val="1"/>
        </dgm:presLayoutVars>
      </dgm:prSet>
      <dgm:spPr/>
    </dgm:pt>
    <dgm:pt modelId="{8F5373B3-6D47-45C6-A42D-DD3CAE7E8A17}" type="pres">
      <dgm:prSet presAssocID="{1AD14D1F-37FB-4CC9-87C7-32C4D11FA542}" presName="accent_1" presStyleCnt="0"/>
      <dgm:spPr/>
    </dgm:pt>
    <dgm:pt modelId="{B58424AB-6568-4736-9EB7-D0E4EA26FC96}" type="pres">
      <dgm:prSet presAssocID="{1AD14D1F-37FB-4CC9-87C7-32C4D11FA542}" presName="accentRepeatNode" presStyleLbl="solidFgAcc1" presStyleIdx="0" presStyleCnt="4"/>
      <dgm:spPr>
        <a:solidFill>
          <a:schemeClr val="bg1"/>
        </a:solidFill>
        <a:ln>
          <a:solidFill>
            <a:srgbClr val="189BC4"/>
          </a:solidFill>
        </a:ln>
      </dgm:spPr>
    </dgm:pt>
    <dgm:pt modelId="{19561A9C-6A2B-467F-8A8D-707EA7FA28AF}" type="pres">
      <dgm:prSet presAssocID="{CA06C303-26E3-49FC-B6AD-D6B659E95F98}" presName="text_2" presStyleLbl="node1" presStyleIdx="1" presStyleCnt="4">
        <dgm:presLayoutVars>
          <dgm:bulletEnabled val="1"/>
        </dgm:presLayoutVars>
      </dgm:prSet>
      <dgm:spPr/>
    </dgm:pt>
    <dgm:pt modelId="{A88A3052-0D3F-45BA-A1BB-1D78C193A9E9}" type="pres">
      <dgm:prSet presAssocID="{CA06C303-26E3-49FC-B6AD-D6B659E95F98}" presName="accent_2" presStyleCnt="0"/>
      <dgm:spPr/>
    </dgm:pt>
    <dgm:pt modelId="{7226D757-2FE8-4F20-9170-49908FC18751}" type="pres">
      <dgm:prSet presAssocID="{CA06C303-26E3-49FC-B6AD-D6B659E95F98}" presName="accentRepeatNode" presStyleLbl="solidFgAcc1" presStyleIdx="1" presStyleCnt="4"/>
      <dgm:spPr/>
    </dgm:pt>
    <dgm:pt modelId="{B0CD23D1-9544-4BC6-A4AD-2006BF48159C}" type="pres">
      <dgm:prSet presAssocID="{E51A70E8-E86D-413D-8259-6E50A3F3AAF1}" presName="text_3" presStyleLbl="node1" presStyleIdx="2" presStyleCnt="4">
        <dgm:presLayoutVars>
          <dgm:bulletEnabled val="1"/>
        </dgm:presLayoutVars>
      </dgm:prSet>
      <dgm:spPr/>
    </dgm:pt>
    <dgm:pt modelId="{04969031-24BD-4AEF-85B8-18ADEBD1D6B7}" type="pres">
      <dgm:prSet presAssocID="{E51A70E8-E86D-413D-8259-6E50A3F3AAF1}" presName="accent_3" presStyleCnt="0"/>
      <dgm:spPr/>
    </dgm:pt>
    <dgm:pt modelId="{076B0510-6532-481D-984C-B60AA93BB1A3}" type="pres">
      <dgm:prSet presAssocID="{E51A70E8-E86D-413D-8259-6E50A3F3AAF1}" presName="accentRepeatNode" presStyleLbl="solidFgAcc1" presStyleIdx="2" presStyleCnt="4"/>
      <dgm:spPr>
        <a:solidFill>
          <a:schemeClr val="bg1"/>
        </a:solidFill>
        <a:ln>
          <a:solidFill>
            <a:srgbClr val="189BC4"/>
          </a:solidFill>
        </a:ln>
      </dgm:spPr>
    </dgm:pt>
    <dgm:pt modelId="{2FB30C9A-6C82-4613-8A7D-D3E5AAC455EA}" type="pres">
      <dgm:prSet presAssocID="{43D9B308-0DD5-4C93-A53D-2FB497830C23}" presName="text_4" presStyleLbl="node1" presStyleIdx="3" presStyleCnt="4">
        <dgm:presLayoutVars>
          <dgm:bulletEnabled val="1"/>
        </dgm:presLayoutVars>
      </dgm:prSet>
      <dgm:spPr/>
    </dgm:pt>
    <dgm:pt modelId="{1BEFD13A-E972-4096-B597-DF692462AB50}" type="pres">
      <dgm:prSet presAssocID="{43D9B308-0DD5-4C93-A53D-2FB497830C23}" presName="accent_4" presStyleCnt="0"/>
      <dgm:spPr/>
    </dgm:pt>
    <dgm:pt modelId="{3A086D7A-FEEB-4C67-B1EC-426FEE295555}" type="pres">
      <dgm:prSet presAssocID="{43D9B308-0DD5-4C93-A53D-2FB497830C23}" presName="accentRepeatNode" presStyleLbl="solidFgAcc1" presStyleIdx="3" presStyleCnt="4"/>
      <dgm:spPr>
        <a:solidFill>
          <a:schemeClr val="bg1"/>
        </a:solidFill>
        <a:ln>
          <a:solidFill>
            <a:srgbClr val="189BC4"/>
          </a:solidFill>
        </a:ln>
      </dgm:spPr>
    </dgm:pt>
  </dgm:ptLst>
  <dgm:cxnLst>
    <dgm:cxn modelId="{FBC0B320-5414-4D2C-AD6C-A92DB945AABD}" srcId="{C52C92B6-E4F9-4ADC-B68E-E07D9291E596}" destId="{CA06C303-26E3-49FC-B6AD-D6B659E95F98}" srcOrd="1" destOrd="0" parTransId="{DA2E7A0F-D79D-4F97-84D7-7A36ABEB92E4}" sibTransId="{EBF343E1-3108-4B53-AF04-0BD3E8BA9F75}"/>
    <dgm:cxn modelId="{74DBE120-B005-4AE9-B225-C5270633612A}" type="presOf" srcId="{E51A70E8-E86D-413D-8259-6E50A3F3AAF1}" destId="{B0CD23D1-9544-4BC6-A4AD-2006BF48159C}" srcOrd="0" destOrd="0" presId="urn:microsoft.com/office/officeart/2008/layout/VerticalCurvedList"/>
    <dgm:cxn modelId="{69644967-4023-4668-A808-700C4FCFE727}" type="presOf" srcId="{1AD14D1F-37FB-4CC9-87C7-32C4D11FA542}" destId="{26085B80-D736-4B4E-835B-9E63B3E8F296}" srcOrd="0" destOrd="0" presId="urn:microsoft.com/office/officeart/2008/layout/VerticalCurvedList"/>
    <dgm:cxn modelId="{ACA8F16E-334D-4ED1-8D58-8FB638C20F0C}" srcId="{C52C92B6-E4F9-4ADC-B68E-E07D9291E596}" destId="{E51A70E8-E86D-413D-8259-6E50A3F3AAF1}" srcOrd="2" destOrd="0" parTransId="{682F06C3-6D27-4E52-ABE9-3F66A8A30954}" sibTransId="{47D8236E-DAD1-44A0-9124-346A0F393953}"/>
    <dgm:cxn modelId="{E906738A-F75F-40EA-B3DE-D56CFF95CDEC}" type="presOf" srcId="{FC0CA7DC-4A6D-4BB9-8DA7-C00B8690076B}" destId="{E6FC363C-A0D8-465E-92EC-A4CAA32BC591}" srcOrd="0" destOrd="0" presId="urn:microsoft.com/office/officeart/2008/layout/VerticalCurvedList"/>
    <dgm:cxn modelId="{D8512590-53A6-4AC3-B03F-0EACAE5C929E}" srcId="{C52C92B6-E4F9-4ADC-B68E-E07D9291E596}" destId="{1AD14D1F-37FB-4CC9-87C7-32C4D11FA542}" srcOrd="0" destOrd="0" parTransId="{791487B0-BAC1-42F0-A91D-5D625CDCB438}" sibTransId="{FC0CA7DC-4A6D-4BB9-8DA7-C00B8690076B}"/>
    <dgm:cxn modelId="{C99801AC-DD46-4C96-AEE8-CE15035BFFB0}" type="presOf" srcId="{C52C92B6-E4F9-4ADC-B68E-E07D9291E596}" destId="{E4CD16DB-EEBE-41CD-9968-FD4F129FD710}" srcOrd="0" destOrd="0" presId="urn:microsoft.com/office/officeart/2008/layout/VerticalCurvedList"/>
    <dgm:cxn modelId="{5C8245CE-EC7A-4B70-A86B-77E6205A5A42}" srcId="{C52C92B6-E4F9-4ADC-B68E-E07D9291E596}" destId="{43D9B308-0DD5-4C93-A53D-2FB497830C23}" srcOrd="3" destOrd="0" parTransId="{B055F8ED-764F-4663-BCB5-E4E6E1D5C58B}" sibTransId="{75F5354C-D2A0-485A-A9EF-8CF05F297839}"/>
    <dgm:cxn modelId="{644B3FD8-5BEC-43A1-9C44-7DCD02390FD5}" type="presOf" srcId="{43D9B308-0DD5-4C93-A53D-2FB497830C23}" destId="{2FB30C9A-6C82-4613-8A7D-D3E5AAC455EA}" srcOrd="0" destOrd="0" presId="urn:microsoft.com/office/officeart/2008/layout/VerticalCurvedList"/>
    <dgm:cxn modelId="{C875EBF0-D902-4A8E-A233-8944D5DCE285}" type="presOf" srcId="{CA06C303-26E3-49FC-B6AD-D6B659E95F98}" destId="{19561A9C-6A2B-467F-8A8D-707EA7FA28AF}" srcOrd="0" destOrd="0" presId="urn:microsoft.com/office/officeart/2008/layout/VerticalCurvedList"/>
    <dgm:cxn modelId="{A8625B8B-2CC0-4DE2-B414-742EC8093892}" type="presParOf" srcId="{E4CD16DB-EEBE-41CD-9968-FD4F129FD710}" destId="{E559D223-74BF-4C11-AE19-D140E20FA06A}" srcOrd="0" destOrd="0" presId="urn:microsoft.com/office/officeart/2008/layout/VerticalCurvedList"/>
    <dgm:cxn modelId="{90CBF486-98D8-4678-B805-59A8680CC2FC}" type="presParOf" srcId="{E559D223-74BF-4C11-AE19-D140E20FA06A}" destId="{FA9BB7BA-AFE6-4414-9350-37D108AFBD72}" srcOrd="0" destOrd="0" presId="urn:microsoft.com/office/officeart/2008/layout/VerticalCurvedList"/>
    <dgm:cxn modelId="{5B6D497B-1A7D-4885-8F0E-616655E18109}" type="presParOf" srcId="{FA9BB7BA-AFE6-4414-9350-37D108AFBD72}" destId="{C1A655FC-C0B1-441B-820D-407655B4A7E3}" srcOrd="0" destOrd="0" presId="urn:microsoft.com/office/officeart/2008/layout/VerticalCurvedList"/>
    <dgm:cxn modelId="{1904998E-33D1-4735-852A-14B0EF2E1C08}" type="presParOf" srcId="{FA9BB7BA-AFE6-4414-9350-37D108AFBD72}" destId="{E6FC363C-A0D8-465E-92EC-A4CAA32BC591}" srcOrd="1" destOrd="0" presId="urn:microsoft.com/office/officeart/2008/layout/VerticalCurvedList"/>
    <dgm:cxn modelId="{5E4393AF-A4F5-4F44-92D2-44F6DB580EFA}" type="presParOf" srcId="{FA9BB7BA-AFE6-4414-9350-37D108AFBD72}" destId="{FDDB4A3D-E866-4D58-979B-EBCEFA075E2E}" srcOrd="2" destOrd="0" presId="urn:microsoft.com/office/officeart/2008/layout/VerticalCurvedList"/>
    <dgm:cxn modelId="{3EF1136A-E15C-4E64-8713-3570E3ECD247}" type="presParOf" srcId="{FA9BB7BA-AFE6-4414-9350-37D108AFBD72}" destId="{09AEE10D-90EF-4F99-931E-4C32416406B2}" srcOrd="3" destOrd="0" presId="urn:microsoft.com/office/officeart/2008/layout/VerticalCurvedList"/>
    <dgm:cxn modelId="{722DC8FA-D27D-4F4F-9F87-DC30845A89CB}" type="presParOf" srcId="{E559D223-74BF-4C11-AE19-D140E20FA06A}" destId="{26085B80-D736-4B4E-835B-9E63B3E8F296}" srcOrd="1" destOrd="0" presId="urn:microsoft.com/office/officeart/2008/layout/VerticalCurvedList"/>
    <dgm:cxn modelId="{999DEF8E-49AF-47A5-BEB9-4186E1F902DD}" type="presParOf" srcId="{E559D223-74BF-4C11-AE19-D140E20FA06A}" destId="{8F5373B3-6D47-45C6-A42D-DD3CAE7E8A17}" srcOrd="2" destOrd="0" presId="urn:microsoft.com/office/officeart/2008/layout/VerticalCurvedList"/>
    <dgm:cxn modelId="{B1181B22-3660-4ABB-A8AD-CF403C234E7D}" type="presParOf" srcId="{8F5373B3-6D47-45C6-A42D-DD3CAE7E8A17}" destId="{B58424AB-6568-4736-9EB7-D0E4EA26FC96}" srcOrd="0" destOrd="0" presId="urn:microsoft.com/office/officeart/2008/layout/VerticalCurvedList"/>
    <dgm:cxn modelId="{20659AD3-CC50-414B-AC1F-695B8888D948}" type="presParOf" srcId="{E559D223-74BF-4C11-AE19-D140E20FA06A}" destId="{19561A9C-6A2B-467F-8A8D-707EA7FA28AF}" srcOrd="3" destOrd="0" presId="urn:microsoft.com/office/officeart/2008/layout/VerticalCurvedList"/>
    <dgm:cxn modelId="{76B69058-476D-4747-BA07-31B4C11BBD15}" type="presParOf" srcId="{E559D223-74BF-4C11-AE19-D140E20FA06A}" destId="{A88A3052-0D3F-45BA-A1BB-1D78C193A9E9}" srcOrd="4" destOrd="0" presId="urn:microsoft.com/office/officeart/2008/layout/VerticalCurvedList"/>
    <dgm:cxn modelId="{D124959C-8569-479B-B466-20FB1D9ACAD7}" type="presParOf" srcId="{A88A3052-0D3F-45BA-A1BB-1D78C193A9E9}" destId="{7226D757-2FE8-4F20-9170-49908FC18751}" srcOrd="0" destOrd="0" presId="urn:microsoft.com/office/officeart/2008/layout/VerticalCurvedList"/>
    <dgm:cxn modelId="{7E8546C5-95C5-49F3-A046-A88D593ADA69}" type="presParOf" srcId="{E559D223-74BF-4C11-AE19-D140E20FA06A}" destId="{B0CD23D1-9544-4BC6-A4AD-2006BF48159C}" srcOrd="5" destOrd="0" presId="urn:microsoft.com/office/officeart/2008/layout/VerticalCurvedList"/>
    <dgm:cxn modelId="{9240D2B7-5A95-4DC7-B66A-4CDBE0AE0415}" type="presParOf" srcId="{E559D223-74BF-4C11-AE19-D140E20FA06A}" destId="{04969031-24BD-4AEF-85B8-18ADEBD1D6B7}" srcOrd="6" destOrd="0" presId="urn:microsoft.com/office/officeart/2008/layout/VerticalCurvedList"/>
    <dgm:cxn modelId="{85C76FDE-AE25-4C62-8E10-A8210A06129D}" type="presParOf" srcId="{04969031-24BD-4AEF-85B8-18ADEBD1D6B7}" destId="{076B0510-6532-481D-984C-B60AA93BB1A3}" srcOrd="0" destOrd="0" presId="urn:microsoft.com/office/officeart/2008/layout/VerticalCurvedList"/>
    <dgm:cxn modelId="{E08D3650-6074-4CB5-A77A-25D431900094}" type="presParOf" srcId="{E559D223-74BF-4C11-AE19-D140E20FA06A}" destId="{2FB30C9A-6C82-4613-8A7D-D3E5AAC455EA}" srcOrd="7" destOrd="0" presId="urn:microsoft.com/office/officeart/2008/layout/VerticalCurvedList"/>
    <dgm:cxn modelId="{A06A7205-AD70-4F65-A3BA-1956BC88364E}" type="presParOf" srcId="{E559D223-74BF-4C11-AE19-D140E20FA06A}" destId="{1BEFD13A-E972-4096-B597-DF692462AB50}" srcOrd="8" destOrd="0" presId="urn:microsoft.com/office/officeart/2008/layout/VerticalCurvedList"/>
    <dgm:cxn modelId="{09CDB07A-B5C5-4C44-9E36-2982CF848E0C}" type="presParOf" srcId="{1BEFD13A-E972-4096-B597-DF692462AB50}" destId="{3A086D7A-FEEB-4C67-B1EC-426FEE2955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C1BDEB-A319-4134-AB7E-C36723319480}" type="doc">
      <dgm:prSet loTypeId="urn:microsoft.com/office/officeart/2005/8/layout/radial6" loCatId="cycle" qsTypeId="urn:microsoft.com/office/officeart/2005/8/quickstyle/simple2" qsCatId="simple" csTypeId="urn:microsoft.com/office/officeart/2005/8/colors/accent1_1" csCatId="accent1" phldr="1"/>
      <dgm:spPr/>
      <dgm:t>
        <a:bodyPr/>
        <a:lstStyle/>
        <a:p>
          <a:endParaRPr lang="en-US"/>
        </a:p>
      </dgm:t>
    </dgm:pt>
    <dgm:pt modelId="{27FD9526-A7D7-4850-A68F-E752CEA0FC17}">
      <dgm:prSet phldrT="[Text]"/>
      <dgm:spPr/>
      <dgm:t>
        <a:bodyPr/>
        <a:lstStyle/>
        <a:p>
          <a:r>
            <a:rPr lang="en-US" noProof="1">
              <a:latin typeface="Corbel" panose="020B0503020204020204" pitchFamily="34" charset="0"/>
            </a:rPr>
            <a:t>Green Logistics</a:t>
          </a:r>
        </a:p>
      </dgm:t>
    </dgm:pt>
    <dgm:pt modelId="{E80EAB9C-0E56-49E6-ACD9-D717707D6353}" type="parTrans" cxnId="{98BFF429-F4D0-4236-B6DD-4AED55FC43D5}">
      <dgm:prSet/>
      <dgm:spPr/>
      <dgm:t>
        <a:bodyPr/>
        <a:lstStyle/>
        <a:p>
          <a:endParaRPr lang="en-US"/>
        </a:p>
      </dgm:t>
    </dgm:pt>
    <dgm:pt modelId="{69BE76D6-3D63-4342-9A16-CAD3812DDF93}" type="sibTrans" cxnId="{98BFF429-F4D0-4236-B6DD-4AED55FC43D5}">
      <dgm:prSet/>
      <dgm:spPr/>
      <dgm:t>
        <a:bodyPr/>
        <a:lstStyle/>
        <a:p>
          <a:endParaRPr lang="en-US"/>
        </a:p>
      </dgm:t>
    </dgm:pt>
    <dgm:pt modelId="{89678FA0-C91F-4D02-8A4B-02896D9A1711}">
      <dgm:prSet phldrT="[Text]"/>
      <dgm:spPr/>
      <dgm:t>
        <a:bodyPr/>
        <a:lstStyle/>
        <a:p>
          <a:r>
            <a:rPr lang="en-US" noProof="1">
              <a:latin typeface="Corbel" panose="020B0503020204020204" pitchFamily="34" charset="0"/>
            </a:rPr>
            <a:t>Economic</a:t>
          </a:r>
        </a:p>
      </dgm:t>
    </dgm:pt>
    <dgm:pt modelId="{0428B6A3-8BF8-4493-871F-D5EE26D35C06}" type="parTrans" cxnId="{1C381C14-4EBF-4AF7-8927-11C14BB03C85}">
      <dgm:prSet/>
      <dgm:spPr/>
      <dgm:t>
        <a:bodyPr/>
        <a:lstStyle/>
        <a:p>
          <a:endParaRPr lang="en-US"/>
        </a:p>
      </dgm:t>
    </dgm:pt>
    <dgm:pt modelId="{7E21E039-D1EF-40D1-A5DC-06FEECA98011}" type="sibTrans" cxnId="{1C381C14-4EBF-4AF7-8927-11C14BB03C85}">
      <dgm:prSet/>
      <dgm:spPr/>
      <dgm:t>
        <a:bodyPr/>
        <a:lstStyle/>
        <a:p>
          <a:endParaRPr lang="en-US"/>
        </a:p>
      </dgm:t>
    </dgm:pt>
    <dgm:pt modelId="{F3C398E5-6FF4-4B3C-A55D-4F36B27A562C}">
      <dgm:prSet phldrT="[Text]"/>
      <dgm:spPr/>
      <dgm:t>
        <a:bodyPr/>
        <a:lstStyle/>
        <a:p>
          <a:r>
            <a:rPr lang="en-US" noProof="1">
              <a:latin typeface="Corbel" panose="020B0503020204020204" pitchFamily="34" charset="0"/>
            </a:rPr>
            <a:t>Environmental</a:t>
          </a:r>
        </a:p>
      </dgm:t>
    </dgm:pt>
    <dgm:pt modelId="{4B4A8E74-5E7D-4EFA-8B93-A8643AEAC202}" type="parTrans" cxnId="{E559FA87-CC97-4842-81CB-41BA938D038D}">
      <dgm:prSet/>
      <dgm:spPr/>
      <dgm:t>
        <a:bodyPr/>
        <a:lstStyle/>
        <a:p>
          <a:endParaRPr lang="en-US"/>
        </a:p>
      </dgm:t>
    </dgm:pt>
    <dgm:pt modelId="{E4A5D400-188C-402B-AAEF-785AAE7A739E}" type="sibTrans" cxnId="{E559FA87-CC97-4842-81CB-41BA938D038D}">
      <dgm:prSet/>
      <dgm:spPr/>
      <dgm:t>
        <a:bodyPr/>
        <a:lstStyle/>
        <a:p>
          <a:endParaRPr lang="en-US"/>
        </a:p>
      </dgm:t>
    </dgm:pt>
    <dgm:pt modelId="{B415C00F-E08C-49B8-8F17-5294B2E55417}">
      <dgm:prSet phldrT="[Text]"/>
      <dgm:spPr/>
      <dgm:t>
        <a:bodyPr/>
        <a:lstStyle/>
        <a:p>
          <a:r>
            <a:rPr lang="en-US" noProof="1">
              <a:latin typeface="Corbel" panose="020B0503020204020204" pitchFamily="34" charset="0"/>
            </a:rPr>
            <a:t>Social</a:t>
          </a:r>
        </a:p>
      </dgm:t>
    </dgm:pt>
    <dgm:pt modelId="{27D6A5F7-763D-4706-86C2-DFEB51426898}" type="parTrans" cxnId="{CEB8FE06-21C4-43AB-8C3F-5C12AAA53577}">
      <dgm:prSet/>
      <dgm:spPr/>
      <dgm:t>
        <a:bodyPr/>
        <a:lstStyle/>
        <a:p>
          <a:endParaRPr lang="en-US"/>
        </a:p>
      </dgm:t>
    </dgm:pt>
    <dgm:pt modelId="{6C6B5E18-A48E-417B-888F-E0F082C63D75}" type="sibTrans" cxnId="{CEB8FE06-21C4-43AB-8C3F-5C12AAA53577}">
      <dgm:prSet/>
      <dgm:spPr/>
      <dgm:t>
        <a:bodyPr/>
        <a:lstStyle/>
        <a:p>
          <a:endParaRPr lang="en-US"/>
        </a:p>
      </dgm:t>
    </dgm:pt>
    <dgm:pt modelId="{338BDF43-FE19-44AF-99E1-9EB3DC56D683}">
      <dgm:prSet phldrT="[Text]"/>
      <dgm:spPr/>
      <dgm:t>
        <a:bodyPr/>
        <a:lstStyle/>
        <a:p>
          <a:endParaRPr lang="de-DE" dirty="0"/>
        </a:p>
      </dgm:t>
    </dgm:pt>
    <dgm:pt modelId="{3285237B-04EB-4378-A082-B6F733E984DC}" type="parTrans" cxnId="{42ADC93C-EFB7-485A-BEB8-D960F849AC8A}">
      <dgm:prSet/>
      <dgm:spPr/>
      <dgm:t>
        <a:bodyPr/>
        <a:lstStyle/>
        <a:p>
          <a:endParaRPr lang="en-US"/>
        </a:p>
      </dgm:t>
    </dgm:pt>
    <dgm:pt modelId="{1AB7DBD8-F0D8-4F39-8CDC-2A4F3FB14015}" type="sibTrans" cxnId="{42ADC93C-EFB7-485A-BEB8-D960F849AC8A}">
      <dgm:prSet/>
      <dgm:spPr/>
      <dgm:t>
        <a:bodyPr/>
        <a:lstStyle/>
        <a:p>
          <a:endParaRPr lang="en-US"/>
        </a:p>
      </dgm:t>
    </dgm:pt>
    <dgm:pt modelId="{A6A7B0E1-D9A8-4902-A79D-8E527FA439EB}" type="pres">
      <dgm:prSet presAssocID="{23C1BDEB-A319-4134-AB7E-C36723319480}" presName="Name0" presStyleCnt="0">
        <dgm:presLayoutVars>
          <dgm:chMax val="1"/>
          <dgm:dir/>
          <dgm:animLvl val="ctr"/>
          <dgm:resizeHandles val="exact"/>
        </dgm:presLayoutVars>
      </dgm:prSet>
      <dgm:spPr/>
    </dgm:pt>
    <dgm:pt modelId="{86CBC136-3B15-4498-8873-13D013288D95}" type="pres">
      <dgm:prSet presAssocID="{27FD9526-A7D7-4850-A68F-E752CEA0FC17}" presName="centerShape" presStyleLbl="node0" presStyleIdx="0" presStyleCnt="1" custScaleX="151155" custScaleY="150992"/>
      <dgm:spPr/>
    </dgm:pt>
    <dgm:pt modelId="{6708B58E-CDA7-4CC3-8620-9FC845230D40}" type="pres">
      <dgm:prSet presAssocID="{89678FA0-C91F-4D02-8A4B-02896D9A1711}" presName="node" presStyleLbl="node1" presStyleIdx="0" presStyleCnt="3" custScaleX="146703" custScaleY="134190">
        <dgm:presLayoutVars>
          <dgm:bulletEnabled val="1"/>
        </dgm:presLayoutVars>
      </dgm:prSet>
      <dgm:spPr/>
    </dgm:pt>
    <dgm:pt modelId="{57AF851F-14FB-4B83-B109-3E12500493D2}" type="pres">
      <dgm:prSet presAssocID="{89678FA0-C91F-4D02-8A4B-02896D9A1711}" presName="dummy" presStyleCnt="0"/>
      <dgm:spPr/>
    </dgm:pt>
    <dgm:pt modelId="{7BD19704-07BC-439A-9995-CE79F7B5E3B4}" type="pres">
      <dgm:prSet presAssocID="{7E21E039-D1EF-40D1-A5DC-06FEECA98011}" presName="sibTrans" presStyleLbl="sibTrans2D1" presStyleIdx="0" presStyleCnt="3"/>
      <dgm:spPr/>
    </dgm:pt>
    <dgm:pt modelId="{71652D85-593F-4AB9-8988-2F1F840B4FB3}" type="pres">
      <dgm:prSet presAssocID="{F3C398E5-6FF4-4B3C-A55D-4F36B27A562C}" presName="node" presStyleLbl="node1" presStyleIdx="1" presStyleCnt="3" custScaleX="146703" custScaleY="134190">
        <dgm:presLayoutVars>
          <dgm:bulletEnabled val="1"/>
        </dgm:presLayoutVars>
      </dgm:prSet>
      <dgm:spPr/>
    </dgm:pt>
    <dgm:pt modelId="{5864EC9C-7D46-423B-8C9A-910D2489C08E}" type="pres">
      <dgm:prSet presAssocID="{F3C398E5-6FF4-4B3C-A55D-4F36B27A562C}" presName="dummy" presStyleCnt="0"/>
      <dgm:spPr/>
    </dgm:pt>
    <dgm:pt modelId="{28EFE443-7143-4AAD-ABEC-201551FBAA11}" type="pres">
      <dgm:prSet presAssocID="{E4A5D400-188C-402B-AAEF-785AAE7A739E}" presName="sibTrans" presStyleLbl="sibTrans2D1" presStyleIdx="1" presStyleCnt="3"/>
      <dgm:spPr/>
    </dgm:pt>
    <dgm:pt modelId="{208ABFAC-2E4C-45E5-885D-03A2DF98BCDA}" type="pres">
      <dgm:prSet presAssocID="{B415C00F-E08C-49B8-8F17-5294B2E55417}" presName="node" presStyleLbl="node1" presStyleIdx="2" presStyleCnt="3" custScaleX="146703" custScaleY="134190">
        <dgm:presLayoutVars>
          <dgm:bulletEnabled val="1"/>
        </dgm:presLayoutVars>
      </dgm:prSet>
      <dgm:spPr/>
    </dgm:pt>
    <dgm:pt modelId="{A304E40A-702A-43C9-B2DA-12E0F31E678C}" type="pres">
      <dgm:prSet presAssocID="{B415C00F-E08C-49B8-8F17-5294B2E55417}" presName="dummy" presStyleCnt="0"/>
      <dgm:spPr/>
    </dgm:pt>
    <dgm:pt modelId="{5CA4BF62-B4D2-4B2D-8812-308B3FA8B94C}" type="pres">
      <dgm:prSet presAssocID="{6C6B5E18-A48E-417B-888F-E0F082C63D75}" presName="sibTrans" presStyleLbl="sibTrans2D1" presStyleIdx="2" presStyleCnt="3"/>
      <dgm:spPr/>
    </dgm:pt>
  </dgm:ptLst>
  <dgm:cxnLst>
    <dgm:cxn modelId="{CEB8FE06-21C4-43AB-8C3F-5C12AAA53577}" srcId="{27FD9526-A7D7-4850-A68F-E752CEA0FC17}" destId="{B415C00F-E08C-49B8-8F17-5294B2E55417}" srcOrd="2" destOrd="0" parTransId="{27D6A5F7-763D-4706-86C2-DFEB51426898}" sibTransId="{6C6B5E18-A48E-417B-888F-E0F082C63D75}"/>
    <dgm:cxn modelId="{1C381C14-4EBF-4AF7-8927-11C14BB03C85}" srcId="{27FD9526-A7D7-4850-A68F-E752CEA0FC17}" destId="{89678FA0-C91F-4D02-8A4B-02896D9A1711}" srcOrd="0" destOrd="0" parTransId="{0428B6A3-8BF8-4493-871F-D5EE26D35C06}" sibTransId="{7E21E039-D1EF-40D1-A5DC-06FEECA98011}"/>
    <dgm:cxn modelId="{82CFF018-6D9F-4F89-99F1-93611B79FA99}" type="presOf" srcId="{B415C00F-E08C-49B8-8F17-5294B2E55417}" destId="{208ABFAC-2E4C-45E5-885D-03A2DF98BCDA}" srcOrd="0" destOrd="0" presId="urn:microsoft.com/office/officeart/2005/8/layout/radial6"/>
    <dgm:cxn modelId="{98BFF429-F4D0-4236-B6DD-4AED55FC43D5}" srcId="{23C1BDEB-A319-4134-AB7E-C36723319480}" destId="{27FD9526-A7D7-4850-A68F-E752CEA0FC17}" srcOrd="0" destOrd="0" parTransId="{E80EAB9C-0E56-49E6-ACD9-D717707D6353}" sibTransId="{69BE76D6-3D63-4342-9A16-CAD3812DDF93}"/>
    <dgm:cxn modelId="{DFB6B42A-C73E-4455-B47D-C8AF7D2E6C4B}" type="presOf" srcId="{7E21E039-D1EF-40D1-A5DC-06FEECA98011}" destId="{7BD19704-07BC-439A-9995-CE79F7B5E3B4}" srcOrd="0" destOrd="0" presId="urn:microsoft.com/office/officeart/2005/8/layout/radial6"/>
    <dgm:cxn modelId="{42ADC93C-EFB7-485A-BEB8-D960F849AC8A}" srcId="{23C1BDEB-A319-4134-AB7E-C36723319480}" destId="{338BDF43-FE19-44AF-99E1-9EB3DC56D683}" srcOrd="1" destOrd="0" parTransId="{3285237B-04EB-4378-A082-B6F733E984DC}" sibTransId="{1AB7DBD8-F0D8-4F39-8CDC-2A4F3FB14015}"/>
    <dgm:cxn modelId="{D7043070-1750-43C4-8743-230D0BD60D7E}" type="presOf" srcId="{27FD9526-A7D7-4850-A68F-E752CEA0FC17}" destId="{86CBC136-3B15-4498-8873-13D013288D95}" srcOrd="0" destOrd="0" presId="urn:microsoft.com/office/officeart/2005/8/layout/radial6"/>
    <dgm:cxn modelId="{A6EA4051-2A74-4617-902A-65CAEF36C81B}" type="presOf" srcId="{23C1BDEB-A319-4134-AB7E-C36723319480}" destId="{A6A7B0E1-D9A8-4902-A79D-8E527FA439EB}" srcOrd="0" destOrd="0" presId="urn:microsoft.com/office/officeart/2005/8/layout/radial6"/>
    <dgm:cxn modelId="{53238E58-CDBC-4FB4-A050-0D9D40F9F94B}" type="presOf" srcId="{89678FA0-C91F-4D02-8A4B-02896D9A1711}" destId="{6708B58E-CDA7-4CC3-8620-9FC845230D40}" srcOrd="0" destOrd="0" presId="urn:microsoft.com/office/officeart/2005/8/layout/radial6"/>
    <dgm:cxn modelId="{E559FA87-CC97-4842-81CB-41BA938D038D}" srcId="{27FD9526-A7D7-4850-A68F-E752CEA0FC17}" destId="{F3C398E5-6FF4-4B3C-A55D-4F36B27A562C}" srcOrd="1" destOrd="0" parTransId="{4B4A8E74-5E7D-4EFA-8B93-A8643AEAC202}" sibTransId="{E4A5D400-188C-402B-AAEF-785AAE7A739E}"/>
    <dgm:cxn modelId="{E22A5590-F11A-45DE-8E24-62095615D402}" type="presOf" srcId="{E4A5D400-188C-402B-AAEF-785AAE7A739E}" destId="{28EFE443-7143-4AAD-ABEC-201551FBAA11}" srcOrd="0" destOrd="0" presId="urn:microsoft.com/office/officeart/2005/8/layout/radial6"/>
    <dgm:cxn modelId="{39319F93-299C-4BF6-9078-C24A513ED284}" type="presOf" srcId="{F3C398E5-6FF4-4B3C-A55D-4F36B27A562C}" destId="{71652D85-593F-4AB9-8988-2F1F840B4FB3}" srcOrd="0" destOrd="0" presId="urn:microsoft.com/office/officeart/2005/8/layout/radial6"/>
    <dgm:cxn modelId="{47F89EE5-E3F7-43E1-B9ED-C436F381AB1F}" type="presOf" srcId="{6C6B5E18-A48E-417B-888F-E0F082C63D75}" destId="{5CA4BF62-B4D2-4B2D-8812-308B3FA8B94C}" srcOrd="0" destOrd="0" presId="urn:microsoft.com/office/officeart/2005/8/layout/radial6"/>
    <dgm:cxn modelId="{B6504F44-C3F1-4855-A47E-235B35B4887A}" type="presParOf" srcId="{A6A7B0E1-D9A8-4902-A79D-8E527FA439EB}" destId="{86CBC136-3B15-4498-8873-13D013288D95}" srcOrd="0" destOrd="0" presId="urn:microsoft.com/office/officeart/2005/8/layout/radial6"/>
    <dgm:cxn modelId="{0D79166E-691C-4E03-B7DC-87FCC5E0F447}" type="presParOf" srcId="{A6A7B0E1-D9A8-4902-A79D-8E527FA439EB}" destId="{6708B58E-CDA7-4CC3-8620-9FC845230D40}" srcOrd="1" destOrd="0" presId="urn:microsoft.com/office/officeart/2005/8/layout/radial6"/>
    <dgm:cxn modelId="{8B11AC4E-CF5B-47FE-81DC-4E37957BCAC3}" type="presParOf" srcId="{A6A7B0E1-D9A8-4902-A79D-8E527FA439EB}" destId="{57AF851F-14FB-4B83-B109-3E12500493D2}" srcOrd="2" destOrd="0" presId="urn:microsoft.com/office/officeart/2005/8/layout/radial6"/>
    <dgm:cxn modelId="{4466F359-A0C0-4944-B5E6-D6E8A61EF771}" type="presParOf" srcId="{A6A7B0E1-D9A8-4902-A79D-8E527FA439EB}" destId="{7BD19704-07BC-439A-9995-CE79F7B5E3B4}" srcOrd="3" destOrd="0" presId="urn:microsoft.com/office/officeart/2005/8/layout/radial6"/>
    <dgm:cxn modelId="{4F122AA6-DB70-43F9-BB30-C75F02449003}" type="presParOf" srcId="{A6A7B0E1-D9A8-4902-A79D-8E527FA439EB}" destId="{71652D85-593F-4AB9-8988-2F1F840B4FB3}" srcOrd="4" destOrd="0" presId="urn:microsoft.com/office/officeart/2005/8/layout/radial6"/>
    <dgm:cxn modelId="{9D715138-9F8D-4C76-8599-9F48638016B4}" type="presParOf" srcId="{A6A7B0E1-D9A8-4902-A79D-8E527FA439EB}" destId="{5864EC9C-7D46-423B-8C9A-910D2489C08E}" srcOrd="5" destOrd="0" presId="urn:microsoft.com/office/officeart/2005/8/layout/radial6"/>
    <dgm:cxn modelId="{A8A1E661-1A14-4ED3-A192-82846BB0040C}" type="presParOf" srcId="{A6A7B0E1-D9A8-4902-A79D-8E527FA439EB}" destId="{28EFE443-7143-4AAD-ABEC-201551FBAA11}" srcOrd="6" destOrd="0" presId="urn:microsoft.com/office/officeart/2005/8/layout/radial6"/>
    <dgm:cxn modelId="{372168C4-37DD-439F-BC35-C90012FEE588}" type="presParOf" srcId="{A6A7B0E1-D9A8-4902-A79D-8E527FA439EB}" destId="{208ABFAC-2E4C-45E5-885D-03A2DF98BCDA}" srcOrd="7" destOrd="0" presId="urn:microsoft.com/office/officeart/2005/8/layout/radial6"/>
    <dgm:cxn modelId="{048AE6DB-D513-4446-976C-E317FEA595D9}" type="presParOf" srcId="{A6A7B0E1-D9A8-4902-A79D-8E527FA439EB}" destId="{A304E40A-702A-43C9-B2DA-12E0F31E678C}" srcOrd="8" destOrd="0" presId="urn:microsoft.com/office/officeart/2005/8/layout/radial6"/>
    <dgm:cxn modelId="{43C16875-0F6C-47B1-A3E7-2C4F3BBA4FEC}" type="presParOf" srcId="{A6A7B0E1-D9A8-4902-A79D-8E527FA439EB}" destId="{5CA4BF62-B4D2-4B2D-8812-308B3FA8B94C}"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A6DA4DD-6B8B-4409-9C4A-BEDA6BD2C58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de-AT"/>
        </a:p>
      </dgm:t>
    </dgm:pt>
    <dgm:pt modelId="{C9059813-DE7B-4BE3-9F1D-7AE49AA92195}">
      <dgm:prSet phldrT="[Text]"/>
      <dgm:spPr/>
      <dgm:t>
        <a:bodyPr/>
        <a:lstStyle/>
        <a:p>
          <a:r>
            <a:rPr lang="en-US" noProof="1"/>
            <a:t>Ecological impact areas</a:t>
          </a:r>
        </a:p>
      </dgm:t>
    </dgm:pt>
    <dgm:pt modelId="{D52E0CAA-6112-40F4-8FED-75BA7AFAF0B2}" type="parTrans" cxnId="{1384151E-B77A-4B26-A151-46DD180C55BF}">
      <dgm:prSet/>
      <dgm:spPr/>
      <dgm:t>
        <a:bodyPr/>
        <a:lstStyle/>
        <a:p>
          <a:endParaRPr lang="de-AT"/>
        </a:p>
      </dgm:t>
    </dgm:pt>
    <dgm:pt modelId="{0B5A5DD7-47E8-4BED-8417-1D00210B9345}" type="sibTrans" cxnId="{1384151E-B77A-4B26-A151-46DD180C55BF}">
      <dgm:prSet/>
      <dgm:spPr/>
      <dgm:t>
        <a:bodyPr/>
        <a:lstStyle/>
        <a:p>
          <a:endParaRPr lang="de-AT"/>
        </a:p>
      </dgm:t>
    </dgm:pt>
    <dgm:pt modelId="{6D6EB358-2AB3-4B58-8D09-889ADFD0BBA6}">
      <dgm:prSet phldrT="[Text]"/>
      <dgm:spPr/>
      <dgm:t>
        <a:bodyPr/>
        <a:lstStyle/>
        <a:p>
          <a:r>
            <a:rPr lang="en-US" noProof="1"/>
            <a:t>Emissions</a:t>
          </a:r>
        </a:p>
      </dgm:t>
    </dgm:pt>
    <dgm:pt modelId="{ACE84618-74B7-47AE-AB08-E1C47F06C5DF}" type="parTrans" cxnId="{0E9CE58C-3A3F-4C87-9D64-9C21426A3C64}">
      <dgm:prSet/>
      <dgm:spPr/>
      <dgm:t>
        <a:bodyPr/>
        <a:lstStyle/>
        <a:p>
          <a:endParaRPr lang="de-AT"/>
        </a:p>
      </dgm:t>
    </dgm:pt>
    <dgm:pt modelId="{0756F12C-D599-4912-B484-3DCFC68F22CE}" type="sibTrans" cxnId="{0E9CE58C-3A3F-4C87-9D64-9C21426A3C64}">
      <dgm:prSet/>
      <dgm:spPr/>
      <dgm:t>
        <a:bodyPr/>
        <a:lstStyle/>
        <a:p>
          <a:endParaRPr lang="de-AT"/>
        </a:p>
      </dgm:t>
    </dgm:pt>
    <dgm:pt modelId="{303E4194-7413-4838-9199-6FFABA3C296F}">
      <dgm:prSet phldrT="[Text]"/>
      <dgm:spPr/>
      <dgm:t>
        <a:bodyPr/>
        <a:lstStyle/>
        <a:p>
          <a:r>
            <a:rPr lang="en-US" noProof="1"/>
            <a:t>Social impact areas</a:t>
          </a:r>
        </a:p>
      </dgm:t>
    </dgm:pt>
    <dgm:pt modelId="{0BC966C8-5BC2-49DF-911C-3218D1365998}" type="parTrans" cxnId="{A1EA98CA-A240-44C1-AB3B-AAA7F07B1EDC}">
      <dgm:prSet/>
      <dgm:spPr/>
      <dgm:t>
        <a:bodyPr/>
        <a:lstStyle/>
        <a:p>
          <a:endParaRPr lang="de-AT"/>
        </a:p>
      </dgm:t>
    </dgm:pt>
    <dgm:pt modelId="{BED1D49B-9B1E-477E-9CA9-A1277606ACD8}" type="sibTrans" cxnId="{A1EA98CA-A240-44C1-AB3B-AAA7F07B1EDC}">
      <dgm:prSet/>
      <dgm:spPr/>
      <dgm:t>
        <a:bodyPr/>
        <a:lstStyle/>
        <a:p>
          <a:endParaRPr lang="de-AT"/>
        </a:p>
      </dgm:t>
    </dgm:pt>
    <dgm:pt modelId="{F8FD9705-7E8D-4DBA-8CBB-5784ADD427FB}">
      <dgm:prSet phldrT="[Text]"/>
      <dgm:spPr/>
      <dgm:t>
        <a:bodyPr/>
        <a:lstStyle/>
        <a:p>
          <a:r>
            <a:rPr lang="en-US" noProof="1"/>
            <a:t>Traffic safety</a:t>
          </a:r>
        </a:p>
      </dgm:t>
    </dgm:pt>
    <dgm:pt modelId="{101A87F2-AAC0-44BB-A5BE-2311F01EB5F2}" type="parTrans" cxnId="{FB6A3E15-B56F-47B5-9AC7-A4AAE94843D7}">
      <dgm:prSet/>
      <dgm:spPr/>
      <dgm:t>
        <a:bodyPr/>
        <a:lstStyle/>
        <a:p>
          <a:endParaRPr lang="de-AT"/>
        </a:p>
      </dgm:t>
    </dgm:pt>
    <dgm:pt modelId="{1ED51E96-3103-4556-8827-058F0B414697}" type="sibTrans" cxnId="{FB6A3E15-B56F-47B5-9AC7-A4AAE94843D7}">
      <dgm:prSet/>
      <dgm:spPr/>
      <dgm:t>
        <a:bodyPr/>
        <a:lstStyle/>
        <a:p>
          <a:endParaRPr lang="de-AT"/>
        </a:p>
      </dgm:t>
    </dgm:pt>
    <dgm:pt modelId="{7869ACFE-FE93-47E2-8206-A148DD3422FA}">
      <dgm:prSet phldrT="[Text]"/>
      <dgm:spPr/>
      <dgm:t>
        <a:bodyPr/>
        <a:lstStyle/>
        <a:p>
          <a:r>
            <a:rPr lang="en-US" noProof="1"/>
            <a:t>Economic impact areas</a:t>
          </a:r>
        </a:p>
      </dgm:t>
    </dgm:pt>
    <dgm:pt modelId="{6776612A-EC3A-4036-AC10-16F25636E098}" type="parTrans" cxnId="{1CC1DA81-C6C7-435A-90CD-288932F9EE10}">
      <dgm:prSet/>
      <dgm:spPr/>
      <dgm:t>
        <a:bodyPr/>
        <a:lstStyle/>
        <a:p>
          <a:endParaRPr lang="de-AT"/>
        </a:p>
      </dgm:t>
    </dgm:pt>
    <dgm:pt modelId="{05CB3E70-AD0A-4503-A4AC-6904B915B58A}" type="sibTrans" cxnId="{1CC1DA81-C6C7-435A-90CD-288932F9EE10}">
      <dgm:prSet/>
      <dgm:spPr/>
      <dgm:t>
        <a:bodyPr/>
        <a:lstStyle/>
        <a:p>
          <a:endParaRPr lang="de-AT"/>
        </a:p>
      </dgm:t>
    </dgm:pt>
    <dgm:pt modelId="{CE5F36AE-A7A1-4A7A-8B32-70CB6A5B8AF6}">
      <dgm:prSet phldrT="[Text]"/>
      <dgm:spPr/>
      <dgm:t>
        <a:bodyPr/>
        <a:lstStyle/>
        <a:p>
          <a:r>
            <a:rPr lang="en-US" noProof="1"/>
            <a:t>Transport costs</a:t>
          </a:r>
        </a:p>
      </dgm:t>
    </dgm:pt>
    <dgm:pt modelId="{81994C36-66E7-40B4-955A-6CA170772089}" type="parTrans" cxnId="{304F23DD-CEDD-4525-A23C-9376ACAE5D28}">
      <dgm:prSet/>
      <dgm:spPr/>
      <dgm:t>
        <a:bodyPr/>
        <a:lstStyle/>
        <a:p>
          <a:endParaRPr lang="de-AT"/>
        </a:p>
      </dgm:t>
    </dgm:pt>
    <dgm:pt modelId="{7B892770-2B1C-4861-BBC0-D887F33C5DED}" type="sibTrans" cxnId="{304F23DD-CEDD-4525-A23C-9376ACAE5D28}">
      <dgm:prSet/>
      <dgm:spPr/>
      <dgm:t>
        <a:bodyPr/>
        <a:lstStyle/>
        <a:p>
          <a:endParaRPr lang="de-AT"/>
        </a:p>
      </dgm:t>
    </dgm:pt>
    <dgm:pt modelId="{ABCC9672-E634-4918-9152-7F45D14AA69F}">
      <dgm:prSet/>
      <dgm:spPr/>
      <dgm:t>
        <a:bodyPr/>
        <a:lstStyle/>
        <a:p>
          <a:r>
            <a:rPr lang="en-US" noProof="1"/>
            <a:t>Land use</a:t>
          </a:r>
        </a:p>
      </dgm:t>
    </dgm:pt>
    <dgm:pt modelId="{53A278F6-F7B2-4DE6-9FD7-7B8AD3D3E776}" type="parTrans" cxnId="{995F2C86-9EC1-48BD-983E-1CB43DD711FD}">
      <dgm:prSet/>
      <dgm:spPr/>
      <dgm:t>
        <a:bodyPr/>
        <a:lstStyle/>
        <a:p>
          <a:endParaRPr lang="de-AT"/>
        </a:p>
      </dgm:t>
    </dgm:pt>
    <dgm:pt modelId="{C078DF02-213B-434F-BA46-885C19426D92}" type="sibTrans" cxnId="{995F2C86-9EC1-48BD-983E-1CB43DD711FD}">
      <dgm:prSet/>
      <dgm:spPr/>
      <dgm:t>
        <a:bodyPr/>
        <a:lstStyle/>
        <a:p>
          <a:endParaRPr lang="de-AT"/>
        </a:p>
      </dgm:t>
    </dgm:pt>
    <dgm:pt modelId="{FB423225-57B6-41E1-8277-8D77F22F5F0A}">
      <dgm:prSet/>
      <dgm:spPr/>
      <dgm:t>
        <a:bodyPr/>
        <a:lstStyle/>
        <a:p>
          <a:r>
            <a:rPr lang="en-US" noProof="1"/>
            <a:t>Specific energy consumption</a:t>
          </a:r>
        </a:p>
      </dgm:t>
    </dgm:pt>
    <dgm:pt modelId="{00B87BAE-D3A6-44C3-B8D9-48AA8BBF86E7}" type="parTrans" cxnId="{97CE1D27-F8F2-41B0-840D-ABE7C13A11EC}">
      <dgm:prSet/>
      <dgm:spPr/>
      <dgm:t>
        <a:bodyPr/>
        <a:lstStyle/>
        <a:p>
          <a:endParaRPr lang="de-AT"/>
        </a:p>
      </dgm:t>
    </dgm:pt>
    <dgm:pt modelId="{CFD23D1D-B47B-435F-BC42-DF246E9AF82B}" type="sibTrans" cxnId="{97CE1D27-F8F2-41B0-840D-ABE7C13A11EC}">
      <dgm:prSet/>
      <dgm:spPr/>
      <dgm:t>
        <a:bodyPr/>
        <a:lstStyle/>
        <a:p>
          <a:endParaRPr lang="de-AT"/>
        </a:p>
      </dgm:t>
    </dgm:pt>
    <dgm:pt modelId="{1B22A707-22BD-41A3-9B02-3F82E9FCB1AA}">
      <dgm:prSet/>
      <dgm:spPr/>
      <dgm:t>
        <a:bodyPr/>
        <a:lstStyle/>
        <a:p>
          <a:r>
            <a:rPr lang="en-US" noProof="1"/>
            <a:t>Working conditions</a:t>
          </a:r>
        </a:p>
      </dgm:t>
    </dgm:pt>
    <dgm:pt modelId="{E43633CE-8315-451C-A6DA-3CD6C3415157}" type="parTrans" cxnId="{D5E5853C-F96E-494E-BE39-071C8424541D}">
      <dgm:prSet/>
      <dgm:spPr/>
      <dgm:t>
        <a:bodyPr/>
        <a:lstStyle/>
        <a:p>
          <a:endParaRPr lang="de-AT"/>
        </a:p>
      </dgm:t>
    </dgm:pt>
    <dgm:pt modelId="{5ED723EA-6D0C-47FD-B9BD-33C7179238AF}" type="sibTrans" cxnId="{D5E5853C-F96E-494E-BE39-071C8424541D}">
      <dgm:prSet/>
      <dgm:spPr/>
      <dgm:t>
        <a:bodyPr/>
        <a:lstStyle/>
        <a:p>
          <a:endParaRPr lang="de-AT"/>
        </a:p>
      </dgm:t>
    </dgm:pt>
    <dgm:pt modelId="{C5CFBC87-EB6F-4071-B692-EBF9D5C35469}">
      <dgm:prSet/>
      <dgm:spPr/>
      <dgm:t>
        <a:bodyPr/>
        <a:lstStyle/>
        <a:p>
          <a:r>
            <a:rPr lang="en-US" noProof="1"/>
            <a:t>Remuneration</a:t>
          </a:r>
        </a:p>
      </dgm:t>
    </dgm:pt>
    <dgm:pt modelId="{27521AAD-BECC-4E2E-A175-828189E1B3D5}" type="parTrans" cxnId="{93B786FA-3299-4F3F-956B-86E51982D312}">
      <dgm:prSet/>
      <dgm:spPr/>
      <dgm:t>
        <a:bodyPr/>
        <a:lstStyle/>
        <a:p>
          <a:endParaRPr lang="de-AT"/>
        </a:p>
      </dgm:t>
    </dgm:pt>
    <dgm:pt modelId="{33ECCF66-AAFC-41E4-BB12-41ECB732AEC8}" type="sibTrans" cxnId="{93B786FA-3299-4F3F-956B-86E51982D312}">
      <dgm:prSet/>
      <dgm:spPr/>
      <dgm:t>
        <a:bodyPr/>
        <a:lstStyle/>
        <a:p>
          <a:endParaRPr lang="de-AT"/>
        </a:p>
      </dgm:t>
    </dgm:pt>
    <dgm:pt modelId="{D04E3106-0FCE-485E-971C-45C9596A72FD}">
      <dgm:prSet/>
      <dgm:spPr/>
      <dgm:t>
        <a:bodyPr/>
        <a:lstStyle/>
        <a:p>
          <a:endParaRPr lang="en-US" noProof="1"/>
        </a:p>
      </dgm:t>
    </dgm:pt>
    <dgm:pt modelId="{88A45932-45C9-4FE3-B98B-3EDD812A9BF4}" type="parTrans" cxnId="{51D27468-AF7E-4E49-AF2B-F170AC10DF73}">
      <dgm:prSet/>
      <dgm:spPr/>
      <dgm:t>
        <a:bodyPr/>
        <a:lstStyle/>
        <a:p>
          <a:endParaRPr lang="de-AT"/>
        </a:p>
      </dgm:t>
    </dgm:pt>
    <dgm:pt modelId="{1370F561-FB28-42DF-813C-3B57C57BD8BC}" type="sibTrans" cxnId="{51D27468-AF7E-4E49-AF2B-F170AC10DF73}">
      <dgm:prSet/>
      <dgm:spPr/>
      <dgm:t>
        <a:bodyPr/>
        <a:lstStyle/>
        <a:p>
          <a:endParaRPr lang="de-AT"/>
        </a:p>
      </dgm:t>
    </dgm:pt>
    <dgm:pt modelId="{B6C84686-0B3B-4DCA-8BE9-A157BBA3E7FB}">
      <dgm:prSet/>
      <dgm:spPr/>
      <dgm:t>
        <a:bodyPr/>
        <a:lstStyle/>
        <a:p>
          <a:r>
            <a:rPr lang="en-US" noProof="1"/>
            <a:t>Reliability</a:t>
          </a:r>
        </a:p>
      </dgm:t>
    </dgm:pt>
    <dgm:pt modelId="{881D9732-ED94-4E87-9BE5-13D9B4364448}" type="parTrans" cxnId="{EA0A7CF8-647A-4381-98E3-887431BB1B21}">
      <dgm:prSet/>
      <dgm:spPr/>
      <dgm:t>
        <a:bodyPr/>
        <a:lstStyle/>
        <a:p>
          <a:endParaRPr lang="de-AT"/>
        </a:p>
      </dgm:t>
    </dgm:pt>
    <dgm:pt modelId="{763931F1-D863-4AA3-98ED-6E25DAECD826}" type="sibTrans" cxnId="{EA0A7CF8-647A-4381-98E3-887431BB1B21}">
      <dgm:prSet/>
      <dgm:spPr/>
      <dgm:t>
        <a:bodyPr/>
        <a:lstStyle/>
        <a:p>
          <a:endParaRPr lang="de-AT"/>
        </a:p>
      </dgm:t>
    </dgm:pt>
    <dgm:pt modelId="{E2DEFC8E-31D5-4E49-A983-8D15E0953085}">
      <dgm:prSet/>
      <dgm:spPr/>
      <dgm:t>
        <a:bodyPr/>
        <a:lstStyle/>
        <a:p>
          <a:r>
            <a:rPr lang="en-US" noProof="1"/>
            <a:t>Transport duration</a:t>
          </a:r>
        </a:p>
      </dgm:t>
    </dgm:pt>
    <dgm:pt modelId="{CB4CF91C-3708-49B6-82BA-DD659394B274}" type="parTrans" cxnId="{DCDB31ED-94DD-4BB7-B49E-A2BF07584AB7}">
      <dgm:prSet/>
      <dgm:spPr/>
      <dgm:t>
        <a:bodyPr/>
        <a:lstStyle/>
        <a:p>
          <a:endParaRPr lang="de-AT"/>
        </a:p>
      </dgm:t>
    </dgm:pt>
    <dgm:pt modelId="{29C20354-CA0B-49F3-BA79-0146C94F3311}" type="sibTrans" cxnId="{DCDB31ED-94DD-4BB7-B49E-A2BF07584AB7}">
      <dgm:prSet/>
      <dgm:spPr/>
      <dgm:t>
        <a:bodyPr/>
        <a:lstStyle/>
        <a:p>
          <a:endParaRPr lang="de-AT"/>
        </a:p>
      </dgm:t>
    </dgm:pt>
    <dgm:pt modelId="{258D05F0-FB64-4A8B-9A77-43A8CF938EFD}">
      <dgm:prSet/>
      <dgm:spPr/>
      <dgm:t>
        <a:bodyPr/>
        <a:lstStyle/>
        <a:p>
          <a:endParaRPr lang="en-US" noProof="1"/>
        </a:p>
      </dgm:t>
    </dgm:pt>
    <dgm:pt modelId="{D40E16D0-D662-489E-BFD7-7BFC41B9264B}" type="parTrans" cxnId="{72904183-22ED-4B2E-8DA8-3F7985D1471A}">
      <dgm:prSet/>
      <dgm:spPr/>
      <dgm:t>
        <a:bodyPr/>
        <a:lstStyle/>
        <a:p>
          <a:endParaRPr lang="de-AT"/>
        </a:p>
      </dgm:t>
    </dgm:pt>
    <dgm:pt modelId="{8EE5A3CF-142E-4AA1-BF34-4FBF0BF45391}" type="sibTrans" cxnId="{72904183-22ED-4B2E-8DA8-3F7985D1471A}">
      <dgm:prSet/>
      <dgm:spPr/>
      <dgm:t>
        <a:bodyPr/>
        <a:lstStyle/>
        <a:p>
          <a:endParaRPr lang="de-AT"/>
        </a:p>
      </dgm:t>
    </dgm:pt>
    <dgm:pt modelId="{54A4DB1E-2673-4EE7-B02E-D1CF3486A272}">
      <dgm:prSet/>
      <dgm:spPr/>
      <dgm:t>
        <a:bodyPr/>
        <a:lstStyle/>
        <a:p>
          <a:r>
            <a:rPr lang="en-US" noProof="1"/>
            <a:t>Noise</a:t>
          </a:r>
        </a:p>
      </dgm:t>
    </dgm:pt>
    <dgm:pt modelId="{D48E1371-101A-4F42-B157-10D591D9C8A4}" type="parTrans" cxnId="{3107DE05-C357-4FCC-A65A-8BED80321198}">
      <dgm:prSet/>
      <dgm:spPr/>
      <dgm:t>
        <a:bodyPr/>
        <a:lstStyle/>
        <a:p>
          <a:endParaRPr lang="de-AT"/>
        </a:p>
      </dgm:t>
    </dgm:pt>
    <dgm:pt modelId="{63880F52-4DF5-4337-A4A1-B137F7853534}" type="sibTrans" cxnId="{3107DE05-C357-4FCC-A65A-8BED80321198}">
      <dgm:prSet/>
      <dgm:spPr/>
      <dgm:t>
        <a:bodyPr/>
        <a:lstStyle/>
        <a:p>
          <a:endParaRPr lang="de-AT"/>
        </a:p>
      </dgm:t>
    </dgm:pt>
    <dgm:pt modelId="{959F9489-7A6B-4D61-BC7B-42353E05830D}">
      <dgm:prSet/>
      <dgm:spPr/>
      <dgm:t>
        <a:bodyPr/>
        <a:lstStyle/>
        <a:p>
          <a:r>
            <a:rPr lang="en-US" noProof="1"/>
            <a:t>Punctuality</a:t>
          </a:r>
        </a:p>
      </dgm:t>
    </dgm:pt>
    <dgm:pt modelId="{C256EA60-5D63-44AD-A7C6-9C43457E0676}" type="parTrans" cxnId="{31ADDDC7-D9F7-4BBD-A01B-94D8C9E8199D}">
      <dgm:prSet/>
      <dgm:spPr/>
      <dgm:t>
        <a:bodyPr/>
        <a:lstStyle/>
        <a:p>
          <a:endParaRPr lang="de-AT"/>
        </a:p>
      </dgm:t>
    </dgm:pt>
    <dgm:pt modelId="{8CF014A9-D9B5-41B0-A90C-D1D96353C693}" type="sibTrans" cxnId="{31ADDDC7-D9F7-4BBD-A01B-94D8C9E8199D}">
      <dgm:prSet/>
      <dgm:spPr/>
      <dgm:t>
        <a:bodyPr/>
        <a:lstStyle/>
        <a:p>
          <a:endParaRPr lang="de-AT"/>
        </a:p>
      </dgm:t>
    </dgm:pt>
    <dgm:pt modelId="{3DB74113-0172-4EC7-9AD1-45B039E5CD52}" type="pres">
      <dgm:prSet presAssocID="{0A6DA4DD-6B8B-4409-9C4A-BEDA6BD2C587}" presName="Name0" presStyleCnt="0">
        <dgm:presLayoutVars>
          <dgm:dir/>
          <dgm:animLvl val="lvl"/>
          <dgm:resizeHandles val="exact"/>
        </dgm:presLayoutVars>
      </dgm:prSet>
      <dgm:spPr/>
    </dgm:pt>
    <dgm:pt modelId="{B59EC71E-F913-4DC7-9566-9AA27CBB6D74}" type="pres">
      <dgm:prSet presAssocID="{C9059813-DE7B-4BE3-9F1D-7AE49AA92195}" presName="composite" presStyleCnt="0"/>
      <dgm:spPr/>
    </dgm:pt>
    <dgm:pt modelId="{EB78F3D1-862C-4D39-92D6-9E5D449D8A9D}" type="pres">
      <dgm:prSet presAssocID="{C9059813-DE7B-4BE3-9F1D-7AE49AA92195}" presName="parTx" presStyleLbl="alignNode1" presStyleIdx="0" presStyleCnt="3">
        <dgm:presLayoutVars>
          <dgm:chMax val="0"/>
          <dgm:chPref val="0"/>
          <dgm:bulletEnabled val="1"/>
        </dgm:presLayoutVars>
      </dgm:prSet>
      <dgm:spPr/>
    </dgm:pt>
    <dgm:pt modelId="{799F1A1C-0DF2-4528-9575-531B105A4855}" type="pres">
      <dgm:prSet presAssocID="{C9059813-DE7B-4BE3-9F1D-7AE49AA92195}" presName="desTx" presStyleLbl="alignAccFollowNode1" presStyleIdx="0" presStyleCnt="3">
        <dgm:presLayoutVars>
          <dgm:bulletEnabled val="1"/>
        </dgm:presLayoutVars>
      </dgm:prSet>
      <dgm:spPr/>
    </dgm:pt>
    <dgm:pt modelId="{0EE63911-9469-48F2-884F-12C448B465B4}" type="pres">
      <dgm:prSet presAssocID="{0B5A5DD7-47E8-4BED-8417-1D00210B9345}" presName="space" presStyleCnt="0"/>
      <dgm:spPr/>
    </dgm:pt>
    <dgm:pt modelId="{00ECB595-E8F6-4B22-8170-383532FF65E9}" type="pres">
      <dgm:prSet presAssocID="{303E4194-7413-4838-9199-6FFABA3C296F}" presName="composite" presStyleCnt="0"/>
      <dgm:spPr/>
    </dgm:pt>
    <dgm:pt modelId="{BFD0CF5B-64D5-4078-9468-7515C31A5E41}" type="pres">
      <dgm:prSet presAssocID="{303E4194-7413-4838-9199-6FFABA3C296F}" presName="parTx" presStyleLbl="alignNode1" presStyleIdx="1" presStyleCnt="3">
        <dgm:presLayoutVars>
          <dgm:chMax val="0"/>
          <dgm:chPref val="0"/>
          <dgm:bulletEnabled val="1"/>
        </dgm:presLayoutVars>
      </dgm:prSet>
      <dgm:spPr/>
    </dgm:pt>
    <dgm:pt modelId="{8195E0B4-8A82-467C-AE9E-8ED5775985C6}" type="pres">
      <dgm:prSet presAssocID="{303E4194-7413-4838-9199-6FFABA3C296F}" presName="desTx" presStyleLbl="alignAccFollowNode1" presStyleIdx="1" presStyleCnt="3">
        <dgm:presLayoutVars>
          <dgm:bulletEnabled val="1"/>
        </dgm:presLayoutVars>
      </dgm:prSet>
      <dgm:spPr/>
    </dgm:pt>
    <dgm:pt modelId="{09E45776-3733-46E1-906A-69B773FD0A40}" type="pres">
      <dgm:prSet presAssocID="{BED1D49B-9B1E-477E-9CA9-A1277606ACD8}" presName="space" presStyleCnt="0"/>
      <dgm:spPr/>
    </dgm:pt>
    <dgm:pt modelId="{01AE2981-90A4-4607-84E2-1F617D7AD3DD}" type="pres">
      <dgm:prSet presAssocID="{7869ACFE-FE93-47E2-8206-A148DD3422FA}" presName="composite" presStyleCnt="0"/>
      <dgm:spPr/>
    </dgm:pt>
    <dgm:pt modelId="{F190DA9E-32F4-4098-8F9D-3B8EE273C4DB}" type="pres">
      <dgm:prSet presAssocID="{7869ACFE-FE93-47E2-8206-A148DD3422FA}" presName="parTx" presStyleLbl="alignNode1" presStyleIdx="2" presStyleCnt="3">
        <dgm:presLayoutVars>
          <dgm:chMax val="0"/>
          <dgm:chPref val="0"/>
          <dgm:bulletEnabled val="1"/>
        </dgm:presLayoutVars>
      </dgm:prSet>
      <dgm:spPr/>
    </dgm:pt>
    <dgm:pt modelId="{6683B498-910C-4902-9AB2-627BEAC27045}" type="pres">
      <dgm:prSet presAssocID="{7869ACFE-FE93-47E2-8206-A148DD3422FA}" presName="desTx" presStyleLbl="alignAccFollowNode1" presStyleIdx="2" presStyleCnt="3">
        <dgm:presLayoutVars>
          <dgm:bulletEnabled val="1"/>
        </dgm:presLayoutVars>
      </dgm:prSet>
      <dgm:spPr/>
    </dgm:pt>
  </dgm:ptLst>
  <dgm:cxnLst>
    <dgm:cxn modelId="{3107DE05-C357-4FCC-A65A-8BED80321198}" srcId="{C9059813-DE7B-4BE3-9F1D-7AE49AA92195}" destId="{54A4DB1E-2673-4EE7-B02E-D1CF3486A272}" srcOrd="2" destOrd="0" parTransId="{D48E1371-101A-4F42-B157-10D591D9C8A4}" sibTransId="{63880F52-4DF5-4337-A4A1-B137F7853534}"/>
    <dgm:cxn modelId="{AF2B490F-B7FA-4E96-9C17-B87EE2B681B0}" type="presOf" srcId="{959F9489-7A6B-4D61-BC7B-42353E05830D}" destId="{6683B498-910C-4902-9AB2-627BEAC27045}" srcOrd="0" destOrd="2" presId="urn:microsoft.com/office/officeart/2005/8/layout/hList1"/>
    <dgm:cxn modelId="{FB6A3E15-B56F-47B5-9AC7-A4AAE94843D7}" srcId="{303E4194-7413-4838-9199-6FFABA3C296F}" destId="{F8FD9705-7E8D-4DBA-8CBB-5784ADD427FB}" srcOrd="0" destOrd="0" parTransId="{101A87F2-AAC0-44BB-A5BE-2311F01EB5F2}" sibTransId="{1ED51E96-3103-4556-8827-058F0B414697}"/>
    <dgm:cxn modelId="{1384151E-B77A-4B26-A151-46DD180C55BF}" srcId="{0A6DA4DD-6B8B-4409-9C4A-BEDA6BD2C587}" destId="{C9059813-DE7B-4BE3-9F1D-7AE49AA92195}" srcOrd="0" destOrd="0" parTransId="{D52E0CAA-6112-40F4-8FED-75BA7AFAF0B2}" sibTransId="{0B5A5DD7-47E8-4BED-8417-1D00210B9345}"/>
    <dgm:cxn modelId="{EDA7D320-5C08-405E-AC7E-AD0BF928B0F9}" type="presOf" srcId="{1B22A707-22BD-41A3-9B02-3F82E9FCB1AA}" destId="{8195E0B4-8A82-467C-AE9E-8ED5775985C6}" srcOrd="0" destOrd="1" presId="urn:microsoft.com/office/officeart/2005/8/layout/hList1"/>
    <dgm:cxn modelId="{97CE1D27-F8F2-41B0-840D-ABE7C13A11EC}" srcId="{C9059813-DE7B-4BE3-9F1D-7AE49AA92195}" destId="{FB423225-57B6-41E1-8277-8D77F22F5F0A}" srcOrd="3" destOrd="0" parTransId="{00B87BAE-D3A6-44C3-B8D9-48AA8BBF86E7}" sibTransId="{CFD23D1D-B47B-435F-BC42-DF246E9AF82B}"/>
    <dgm:cxn modelId="{D29A3136-ED5D-445C-87D2-A3CD658E60E9}" type="presOf" srcId="{6D6EB358-2AB3-4B58-8D09-889ADFD0BBA6}" destId="{799F1A1C-0DF2-4528-9575-531B105A4855}" srcOrd="0" destOrd="0" presId="urn:microsoft.com/office/officeart/2005/8/layout/hList1"/>
    <dgm:cxn modelId="{1B74B538-04DB-4C5C-95FD-FCC0780854B3}" type="presOf" srcId="{54A4DB1E-2673-4EE7-B02E-D1CF3486A272}" destId="{799F1A1C-0DF2-4528-9575-531B105A4855}" srcOrd="0" destOrd="2" presId="urn:microsoft.com/office/officeart/2005/8/layout/hList1"/>
    <dgm:cxn modelId="{D5E5853C-F96E-494E-BE39-071C8424541D}" srcId="{303E4194-7413-4838-9199-6FFABA3C296F}" destId="{1B22A707-22BD-41A3-9B02-3F82E9FCB1AA}" srcOrd="1" destOrd="0" parTransId="{E43633CE-8315-451C-A6DA-3CD6C3415157}" sibTransId="{5ED723EA-6D0C-47FD-B9BD-33C7179238AF}"/>
    <dgm:cxn modelId="{29EB513D-151C-42BF-AB24-808DD3C81673}" type="presOf" srcId="{C9059813-DE7B-4BE3-9F1D-7AE49AA92195}" destId="{EB78F3D1-862C-4D39-92D6-9E5D449D8A9D}" srcOrd="0" destOrd="0" presId="urn:microsoft.com/office/officeart/2005/8/layout/hList1"/>
    <dgm:cxn modelId="{B5C8B73D-C245-42F0-B9FA-BE8C1C07B674}" type="presOf" srcId="{7869ACFE-FE93-47E2-8206-A148DD3422FA}" destId="{F190DA9E-32F4-4098-8F9D-3B8EE273C4DB}" srcOrd="0" destOrd="0" presId="urn:microsoft.com/office/officeart/2005/8/layout/hList1"/>
    <dgm:cxn modelId="{8036F046-38DD-419B-A3F4-57911EF13EE3}" type="presOf" srcId="{F8FD9705-7E8D-4DBA-8CBB-5784ADD427FB}" destId="{8195E0B4-8A82-467C-AE9E-8ED5775985C6}" srcOrd="0" destOrd="0" presId="urn:microsoft.com/office/officeart/2005/8/layout/hList1"/>
    <dgm:cxn modelId="{51D27468-AF7E-4E49-AF2B-F170AC10DF73}" srcId="{303E4194-7413-4838-9199-6FFABA3C296F}" destId="{D04E3106-0FCE-485E-971C-45C9596A72FD}" srcOrd="3" destOrd="0" parTransId="{88A45932-45C9-4FE3-B98B-3EDD812A9BF4}" sibTransId="{1370F561-FB28-42DF-813C-3B57C57BD8BC}"/>
    <dgm:cxn modelId="{6B3DDA48-309F-4822-854A-BA3DB4B79C34}" type="presOf" srcId="{C5CFBC87-EB6F-4071-B692-EBF9D5C35469}" destId="{8195E0B4-8A82-467C-AE9E-8ED5775985C6}" srcOrd="0" destOrd="2" presId="urn:microsoft.com/office/officeart/2005/8/layout/hList1"/>
    <dgm:cxn modelId="{27FF5D4F-E7F3-485E-940C-B5B179512E24}" type="presOf" srcId="{CE5F36AE-A7A1-4A7A-8B32-70CB6A5B8AF6}" destId="{6683B498-910C-4902-9AB2-627BEAC27045}" srcOrd="0" destOrd="0" presId="urn:microsoft.com/office/officeart/2005/8/layout/hList1"/>
    <dgm:cxn modelId="{0CE02C70-ECFA-4C01-9393-3ABEA19C8470}" type="presOf" srcId="{E2DEFC8E-31D5-4E49-A983-8D15E0953085}" destId="{6683B498-910C-4902-9AB2-627BEAC27045}" srcOrd="0" destOrd="3" presId="urn:microsoft.com/office/officeart/2005/8/layout/hList1"/>
    <dgm:cxn modelId="{ACC1D476-8D7F-4920-BF4E-20BD6CCC91BD}" type="presOf" srcId="{D04E3106-0FCE-485E-971C-45C9596A72FD}" destId="{8195E0B4-8A82-467C-AE9E-8ED5775985C6}" srcOrd="0" destOrd="3" presId="urn:microsoft.com/office/officeart/2005/8/layout/hList1"/>
    <dgm:cxn modelId="{1CC1DA81-C6C7-435A-90CD-288932F9EE10}" srcId="{0A6DA4DD-6B8B-4409-9C4A-BEDA6BD2C587}" destId="{7869ACFE-FE93-47E2-8206-A148DD3422FA}" srcOrd="2" destOrd="0" parTransId="{6776612A-EC3A-4036-AC10-16F25636E098}" sibTransId="{05CB3E70-AD0A-4503-A4AC-6904B915B58A}"/>
    <dgm:cxn modelId="{72904183-22ED-4B2E-8DA8-3F7985D1471A}" srcId="{7869ACFE-FE93-47E2-8206-A148DD3422FA}" destId="{258D05F0-FB64-4A8B-9A77-43A8CF938EFD}" srcOrd="4" destOrd="0" parTransId="{D40E16D0-D662-489E-BFD7-7BFC41B9264B}" sibTransId="{8EE5A3CF-142E-4AA1-BF34-4FBF0BF45391}"/>
    <dgm:cxn modelId="{995F2C86-9EC1-48BD-983E-1CB43DD711FD}" srcId="{C9059813-DE7B-4BE3-9F1D-7AE49AA92195}" destId="{ABCC9672-E634-4918-9152-7F45D14AA69F}" srcOrd="1" destOrd="0" parTransId="{53A278F6-F7B2-4DE6-9FD7-7B8AD3D3E776}" sibTransId="{C078DF02-213B-434F-BA46-885C19426D92}"/>
    <dgm:cxn modelId="{0E9CE58C-3A3F-4C87-9D64-9C21426A3C64}" srcId="{C9059813-DE7B-4BE3-9F1D-7AE49AA92195}" destId="{6D6EB358-2AB3-4B58-8D09-889ADFD0BBA6}" srcOrd="0" destOrd="0" parTransId="{ACE84618-74B7-47AE-AB08-E1C47F06C5DF}" sibTransId="{0756F12C-D599-4912-B484-3DCFC68F22CE}"/>
    <dgm:cxn modelId="{1E46579E-A46B-4924-8352-F2AA83BE8C5E}" type="presOf" srcId="{ABCC9672-E634-4918-9152-7F45D14AA69F}" destId="{799F1A1C-0DF2-4528-9575-531B105A4855}" srcOrd="0" destOrd="1" presId="urn:microsoft.com/office/officeart/2005/8/layout/hList1"/>
    <dgm:cxn modelId="{CFDCEEC4-16BF-47ED-9731-A9EF70F2785E}" type="presOf" srcId="{0A6DA4DD-6B8B-4409-9C4A-BEDA6BD2C587}" destId="{3DB74113-0172-4EC7-9AD1-45B039E5CD52}" srcOrd="0" destOrd="0" presId="urn:microsoft.com/office/officeart/2005/8/layout/hList1"/>
    <dgm:cxn modelId="{31ADDDC7-D9F7-4BBD-A01B-94D8C9E8199D}" srcId="{7869ACFE-FE93-47E2-8206-A148DD3422FA}" destId="{959F9489-7A6B-4D61-BC7B-42353E05830D}" srcOrd="2" destOrd="0" parTransId="{C256EA60-5D63-44AD-A7C6-9C43457E0676}" sibTransId="{8CF014A9-D9B5-41B0-A90C-D1D96353C693}"/>
    <dgm:cxn modelId="{A1EA98CA-A240-44C1-AB3B-AAA7F07B1EDC}" srcId="{0A6DA4DD-6B8B-4409-9C4A-BEDA6BD2C587}" destId="{303E4194-7413-4838-9199-6FFABA3C296F}" srcOrd="1" destOrd="0" parTransId="{0BC966C8-5BC2-49DF-911C-3218D1365998}" sibTransId="{BED1D49B-9B1E-477E-9CA9-A1277606ACD8}"/>
    <dgm:cxn modelId="{304F23DD-CEDD-4525-A23C-9376ACAE5D28}" srcId="{7869ACFE-FE93-47E2-8206-A148DD3422FA}" destId="{CE5F36AE-A7A1-4A7A-8B32-70CB6A5B8AF6}" srcOrd="0" destOrd="0" parTransId="{81994C36-66E7-40B4-955A-6CA170772089}" sibTransId="{7B892770-2B1C-4861-BBC0-D887F33C5DED}"/>
    <dgm:cxn modelId="{DCDB31ED-94DD-4BB7-B49E-A2BF07584AB7}" srcId="{7869ACFE-FE93-47E2-8206-A148DD3422FA}" destId="{E2DEFC8E-31D5-4E49-A983-8D15E0953085}" srcOrd="3" destOrd="0" parTransId="{CB4CF91C-3708-49B6-82BA-DD659394B274}" sibTransId="{29C20354-CA0B-49F3-BA79-0146C94F3311}"/>
    <dgm:cxn modelId="{D38160F8-D37E-42B8-A0E3-286C63AFF650}" type="presOf" srcId="{258D05F0-FB64-4A8B-9A77-43A8CF938EFD}" destId="{6683B498-910C-4902-9AB2-627BEAC27045}" srcOrd="0" destOrd="4" presId="urn:microsoft.com/office/officeart/2005/8/layout/hList1"/>
    <dgm:cxn modelId="{EA0A7CF8-647A-4381-98E3-887431BB1B21}" srcId="{7869ACFE-FE93-47E2-8206-A148DD3422FA}" destId="{B6C84686-0B3B-4DCA-8BE9-A157BBA3E7FB}" srcOrd="1" destOrd="0" parTransId="{881D9732-ED94-4E87-9BE5-13D9B4364448}" sibTransId="{763931F1-D863-4AA3-98ED-6E25DAECD826}"/>
    <dgm:cxn modelId="{D922BFF8-8122-430B-80D7-107ABF35B1CE}" type="presOf" srcId="{FB423225-57B6-41E1-8277-8D77F22F5F0A}" destId="{799F1A1C-0DF2-4528-9575-531B105A4855}" srcOrd="0" destOrd="3" presId="urn:microsoft.com/office/officeart/2005/8/layout/hList1"/>
    <dgm:cxn modelId="{93B786FA-3299-4F3F-956B-86E51982D312}" srcId="{303E4194-7413-4838-9199-6FFABA3C296F}" destId="{C5CFBC87-EB6F-4071-B692-EBF9D5C35469}" srcOrd="2" destOrd="0" parTransId="{27521AAD-BECC-4E2E-A175-828189E1B3D5}" sibTransId="{33ECCF66-AAFC-41E4-BB12-41ECB732AEC8}"/>
    <dgm:cxn modelId="{DAD494FD-9635-42EA-9C8F-8B23AA7D8879}" type="presOf" srcId="{303E4194-7413-4838-9199-6FFABA3C296F}" destId="{BFD0CF5B-64D5-4078-9468-7515C31A5E41}" srcOrd="0" destOrd="0" presId="urn:microsoft.com/office/officeart/2005/8/layout/hList1"/>
    <dgm:cxn modelId="{94162EFE-C197-44E6-9542-30FC9E627F7A}" type="presOf" srcId="{B6C84686-0B3B-4DCA-8BE9-A157BBA3E7FB}" destId="{6683B498-910C-4902-9AB2-627BEAC27045}" srcOrd="0" destOrd="1" presId="urn:microsoft.com/office/officeart/2005/8/layout/hList1"/>
    <dgm:cxn modelId="{9D99E2BA-3068-49E2-8309-C264C2ACD849}" type="presParOf" srcId="{3DB74113-0172-4EC7-9AD1-45B039E5CD52}" destId="{B59EC71E-F913-4DC7-9566-9AA27CBB6D74}" srcOrd="0" destOrd="0" presId="urn:microsoft.com/office/officeart/2005/8/layout/hList1"/>
    <dgm:cxn modelId="{AA3AE78A-FE26-4FAD-B76E-306CC47B077F}" type="presParOf" srcId="{B59EC71E-F913-4DC7-9566-9AA27CBB6D74}" destId="{EB78F3D1-862C-4D39-92D6-9E5D449D8A9D}" srcOrd="0" destOrd="0" presId="urn:microsoft.com/office/officeart/2005/8/layout/hList1"/>
    <dgm:cxn modelId="{37819300-D8B1-4975-BC69-F99853E4B843}" type="presParOf" srcId="{B59EC71E-F913-4DC7-9566-9AA27CBB6D74}" destId="{799F1A1C-0DF2-4528-9575-531B105A4855}" srcOrd="1" destOrd="0" presId="urn:microsoft.com/office/officeart/2005/8/layout/hList1"/>
    <dgm:cxn modelId="{82CF41AE-E7C3-4E98-AB91-B1929575D848}" type="presParOf" srcId="{3DB74113-0172-4EC7-9AD1-45B039E5CD52}" destId="{0EE63911-9469-48F2-884F-12C448B465B4}" srcOrd="1" destOrd="0" presId="urn:microsoft.com/office/officeart/2005/8/layout/hList1"/>
    <dgm:cxn modelId="{D0DA0FDB-565F-4F65-A9B6-7F3E031E0DDC}" type="presParOf" srcId="{3DB74113-0172-4EC7-9AD1-45B039E5CD52}" destId="{00ECB595-E8F6-4B22-8170-383532FF65E9}" srcOrd="2" destOrd="0" presId="urn:microsoft.com/office/officeart/2005/8/layout/hList1"/>
    <dgm:cxn modelId="{BE5BA8FE-5864-4DA3-A13E-C8225C1DAD5C}" type="presParOf" srcId="{00ECB595-E8F6-4B22-8170-383532FF65E9}" destId="{BFD0CF5B-64D5-4078-9468-7515C31A5E41}" srcOrd="0" destOrd="0" presId="urn:microsoft.com/office/officeart/2005/8/layout/hList1"/>
    <dgm:cxn modelId="{3F43FC21-3B96-4DF6-8943-EA0A1C7003AB}" type="presParOf" srcId="{00ECB595-E8F6-4B22-8170-383532FF65E9}" destId="{8195E0B4-8A82-467C-AE9E-8ED5775985C6}" srcOrd="1" destOrd="0" presId="urn:microsoft.com/office/officeart/2005/8/layout/hList1"/>
    <dgm:cxn modelId="{DCEBED79-3557-4F86-B99F-D32B4C2B3A35}" type="presParOf" srcId="{3DB74113-0172-4EC7-9AD1-45B039E5CD52}" destId="{09E45776-3733-46E1-906A-69B773FD0A40}" srcOrd="3" destOrd="0" presId="urn:microsoft.com/office/officeart/2005/8/layout/hList1"/>
    <dgm:cxn modelId="{748D404A-9A71-42D7-85E1-A8E0D0047FE4}" type="presParOf" srcId="{3DB74113-0172-4EC7-9AD1-45B039E5CD52}" destId="{01AE2981-90A4-4607-84E2-1F617D7AD3DD}" srcOrd="4" destOrd="0" presId="urn:microsoft.com/office/officeart/2005/8/layout/hList1"/>
    <dgm:cxn modelId="{9EC465FB-5349-4EE3-9C47-0C58B9722940}" type="presParOf" srcId="{01AE2981-90A4-4607-84E2-1F617D7AD3DD}" destId="{F190DA9E-32F4-4098-8F9D-3B8EE273C4DB}" srcOrd="0" destOrd="0" presId="urn:microsoft.com/office/officeart/2005/8/layout/hList1"/>
    <dgm:cxn modelId="{89F1ACB5-8D24-414D-80E3-ED5F8A977EA6}" type="presParOf" srcId="{01AE2981-90A4-4607-84E2-1F617D7AD3DD}" destId="{6683B498-910C-4902-9AB2-627BEAC2704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C363C-A0D8-465E-92EC-A4CAA32BC591}">
      <dsp:nvSpPr>
        <dsp:cNvPr id="0" name=""/>
        <dsp:cNvSpPr/>
      </dsp:nvSpPr>
      <dsp:spPr>
        <a:xfrm>
          <a:off x="-4488008" y="-688243"/>
          <a:ext cx="5346506" cy="5346506"/>
        </a:xfrm>
        <a:prstGeom prst="blockArc">
          <a:avLst>
            <a:gd name="adj1" fmla="val 18900000"/>
            <a:gd name="adj2" fmla="val 2700000"/>
            <a:gd name="adj3" fmla="val 40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085B80-D736-4B4E-835B-9E63B3E8F296}">
      <dsp:nvSpPr>
        <dsp:cNvPr id="0" name=""/>
        <dsp:cNvSpPr/>
      </dsp:nvSpPr>
      <dsp:spPr>
        <a:xfrm>
          <a:off x="449696" y="305215"/>
          <a:ext cx="7671002"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en-US" sz="1800" kern="1200" noProof="1">
              <a:solidFill>
                <a:srgbClr val="002E60"/>
              </a:solidFill>
            </a:rPr>
            <a:t>Sustainability in Logistics</a:t>
          </a:r>
        </a:p>
      </dsp:txBody>
      <dsp:txXfrm>
        <a:off x="449696" y="305215"/>
        <a:ext cx="7671002" cy="610747"/>
      </dsp:txXfrm>
    </dsp:sp>
    <dsp:sp modelId="{B58424AB-6568-4736-9EB7-D0E4EA26FC96}">
      <dsp:nvSpPr>
        <dsp:cNvPr id="0" name=""/>
        <dsp:cNvSpPr/>
      </dsp:nvSpPr>
      <dsp:spPr>
        <a:xfrm>
          <a:off x="67978" y="228871"/>
          <a:ext cx="763434" cy="763434"/>
        </a:xfrm>
        <a:prstGeom prst="ellipse">
          <a:avLst/>
        </a:prstGeom>
        <a:solidFill>
          <a:schemeClr val="bg1"/>
        </a:solid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dsp:style>
    </dsp:sp>
    <dsp:sp modelId="{19561A9C-6A2B-467F-8A8D-707EA7FA28AF}">
      <dsp:nvSpPr>
        <dsp:cNvPr id="0" name=""/>
        <dsp:cNvSpPr/>
      </dsp:nvSpPr>
      <dsp:spPr>
        <a:xfrm>
          <a:off x="799852" y="1221495"/>
          <a:ext cx="7320846"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en-US" sz="1800" kern="1200" noProof="1">
              <a:solidFill>
                <a:srgbClr val="002E60"/>
              </a:solidFill>
            </a:rPr>
            <a:t>Transport Policy – Fundamentals</a:t>
          </a:r>
        </a:p>
      </dsp:txBody>
      <dsp:txXfrm>
        <a:off x="799852" y="1221495"/>
        <a:ext cx="7320846" cy="610747"/>
      </dsp:txXfrm>
    </dsp:sp>
    <dsp:sp modelId="{7226D757-2FE8-4F20-9170-49908FC18751}">
      <dsp:nvSpPr>
        <dsp:cNvPr id="0" name=""/>
        <dsp:cNvSpPr/>
      </dsp:nvSpPr>
      <dsp:spPr>
        <a:xfrm>
          <a:off x="418134" y="1145152"/>
          <a:ext cx="763434" cy="7634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CD23D1-9544-4BC6-A4AD-2006BF48159C}">
      <dsp:nvSpPr>
        <dsp:cNvPr id="0" name=""/>
        <dsp:cNvSpPr/>
      </dsp:nvSpPr>
      <dsp:spPr>
        <a:xfrm>
          <a:off x="799852" y="2137776"/>
          <a:ext cx="7320846"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en-US" sz="1800" kern="1200" noProof="1">
              <a:solidFill>
                <a:srgbClr val="002E60"/>
              </a:solidFill>
            </a:rPr>
            <a:t>European Transport and Climate Policy</a:t>
          </a:r>
        </a:p>
      </dsp:txBody>
      <dsp:txXfrm>
        <a:off x="799852" y="2137776"/>
        <a:ext cx="7320846" cy="610747"/>
      </dsp:txXfrm>
    </dsp:sp>
    <dsp:sp modelId="{076B0510-6532-481D-984C-B60AA93BB1A3}">
      <dsp:nvSpPr>
        <dsp:cNvPr id="0" name=""/>
        <dsp:cNvSpPr/>
      </dsp:nvSpPr>
      <dsp:spPr>
        <a:xfrm>
          <a:off x="418134" y="2061432"/>
          <a:ext cx="763434" cy="763434"/>
        </a:xfrm>
        <a:prstGeom prst="ellipse">
          <a:avLst/>
        </a:prstGeom>
        <a:solidFill>
          <a:schemeClr val="bg1"/>
        </a:solid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dsp:style>
    </dsp:sp>
    <dsp:sp modelId="{2FB30C9A-6C82-4613-8A7D-D3E5AAC455EA}">
      <dsp:nvSpPr>
        <dsp:cNvPr id="0" name=""/>
        <dsp:cNvSpPr/>
      </dsp:nvSpPr>
      <dsp:spPr>
        <a:xfrm>
          <a:off x="449696" y="3054056"/>
          <a:ext cx="7671002"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en-US" sz="1800" kern="1200" noProof="1">
              <a:solidFill>
                <a:srgbClr val="002E60"/>
              </a:solidFill>
            </a:rPr>
            <a:t>Austrian Transport and Climate Policy</a:t>
          </a:r>
        </a:p>
      </dsp:txBody>
      <dsp:txXfrm>
        <a:off x="449696" y="3054056"/>
        <a:ext cx="7671002" cy="610747"/>
      </dsp:txXfrm>
    </dsp:sp>
    <dsp:sp modelId="{3A086D7A-FEEB-4C67-B1EC-426FEE295555}">
      <dsp:nvSpPr>
        <dsp:cNvPr id="0" name=""/>
        <dsp:cNvSpPr/>
      </dsp:nvSpPr>
      <dsp:spPr>
        <a:xfrm>
          <a:off x="67978" y="2977713"/>
          <a:ext cx="763434" cy="763434"/>
        </a:xfrm>
        <a:prstGeom prst="ellipse">
          <a:avLst/>
        </a:prstGeom>
        <a:solidFill>
          <a:schemeClr val="bg1"/>
        </a:solid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BF62-B4D2-4B2D-8812-308B3FA8B94C}">
      <dsp:nvSpPr>
        <dsp:cNvPr id="0" name=""/>
        <dsp:cNvSpPr/>
      </dsp:nvSpPr>
      <dsp:spPr>
        <a:xfrm>
          <a:off x="318998" y="401123"/>
          <a:ext cx="2263462" cy="2263462"/>
        </a:xfrm>
        <a:prstGeom prst="blockArc">
          <a:avLst>
            <a:gd name="adj1" fmla="val 90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8EFE443-7143-4AAD-ABEC-201551FBAA11}">
      <dsp:nvSpPr>
        <dsp:cNvPr id="0" name=""/>
        <dsp:cNvSpPr/>
      </dsp:nvSpPr>
      <dsp:spPr>
        <a:xfrm>
          <a:off x="318998" y="401123"/>
          <a:ext cx="2263462" cy="2263462"/>
        </a:xfrm>
        <a:prstGeom prst="blockArc">
          <a:avLst>
            <a:gd name="adj1" fmla="val 1800000"/>
            <a:gd name="adj2" fmla="val 90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BD19704-07BC-439A-9995-CE79F7B5E3B4}">
      <dsp:nvSpPr>
        <dsp:cNvPr id="0" name=""/>
        <dsp:cNvSpPr/>
      </dsp:nvSpPr>
      <dsp:spPr>
        <a:xfrm>
          <a:off x="318998" y="401123"/>
          <a:ext cx="2263462" cy="2263462"/>
        </a:xfrm>
        <a:prstGeom prst="blockArc">
          <a:avLst>
            <a:gd name="adj1" fmla="val 16200000"/>
            <a:gd name="adj2" fmla="val 1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6CBC136-3B15-4498-8873-13D013288D95}">
      <dsp:nvSpPr>
        <dsp:cNvPr id="0" name=""/>
        <dsp:cNvSpPr/>
      </dsp:nvSpPr>
      <dsp:spPr>
        <a:xfrm>
          <a:off x="662674" y="745649"/>
          <a:ext cx="1576111" cy="1574411"/>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noProof="0" dirty="0">
              <a:latin typeface="Corbel" panose="020B0503020204020204" pitchFamily="34" charset="0"/>
            </a:rPr>
            <a:t>Green Logistics</a:t>
          </a:r>
        </a:p>
      </dsp:txBody>
      <dsp:txXfrm>
        <a:off x="893490" y="976216"/>
        <a:ext cx="1114479" cy="1113277"/>
      </dsp:txXfrm>
    </dsp:sp>
    <dsp:sp modelId="{6708B58E-CDA7-4CC3-8620-9FC845230D40}">
      <dsp:nvSpPr>
        <dsp:cNvPr id="0" name=""/>
        <dsp:cNvSpPr/>
      </dsp:nvSpPr>
      <dsp:spPr>
        <a:xfrm>
          <a:off x="915338" y="-62325"/>
          <a:ext cx="1070783" cy="979450"/>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Corbel" panose="020B0503020204020204" pitchFamily="34" charset="0"/>
            </a:rPr>
            <a:t>Economic</a:t>
          </a:r>
          <a:endParaRPr lang="en-US" sz="900" kern="1200" noProof="0" dirty="0">
            <a:latin typeface="Corbel" panose="020B0503020204020204" pitchFamily="34" charset="0"/>
          </a:endParaRPr>
        </a:p>
      </dsp:txBody>
      <dsp:txXfrm>
        <a:off x="1072151" y="81112"/>
        <a:ext cx="757157" cy="692576"/>
      </dsp:txXfrm>
    </dsp:sp>
    <dsp:sp modelId="{71652D85-593F-4AB9-8988-2F1F840B4FB3}">
      <dsp:nvSpPr>
        <dsp:cNvPr id="0" name=""/>
        <dsp:cNvSpPr/>
      </dsp:nvSpPr>
      <dsp:spPr>
        <a:xfrm>
          <a:off x="1872690" y="1595857"/>
          <a:ext cx="1070783" cy="979450"/>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noProof="0" dirty="0">
              <a:latin typeface="Corbel" panose="020B0503020204020204" pitchFamily="34" charset="0"/>
            </a:rPr>
            <a:t>Environmental</a:t>
          </a:r>
        </a:p>
      </dsp:txBody>
      <dsp:txXfrm>
        <a:off x="2029503" y="1739294"/>
        <a:ext cx="757157" cy="692576"/>
      </dsp:txXfrm>
    </dsp:sp>
    <dsp:sp modelId="{208ABFAC-2E4C-45E5-885D-03A2DF98BCDA}">
      <dsp:nvSpPr>
        <dsp:cNvPr id="0" name=""/>
        <dsp:cNvSpPr/>
      </dsp:nvSpPr>
      <dsp:spPr>
        <a:xfrm>
          <a:off x="-42013" y="1595857"/>
          <a:ext cx="1070783" cy="979450"/>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noProof="0" dirty="0">
              <a:latin typeface="Corbel" panose="020B0503020204020204" pitchFamily="34" charset="0"/>
            </a:rPr>
            <a:t>Social</a:t>
          </a:r>
        </a:p>
      </dsp:txBody>
      <dsp:txXfrm>
        <a:off x="114800" y="1739294"/>
        <a:ext cx="757157" cy="692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8F3D1-862C-4D39-92D6-9E5D449D8A9D}">
      <dsp:nvSpPr>
        <dsp:cNvPr id="0" name=""/>
        <dsp:cNvSpPr/>
      </dsp:nvSpPr>
      <dsp:spPr>
        <a:xfrm>
          <a:off x="2632" y="2154"/>
          <a:ext cx="2566466" cy="83311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noProof="1"/>
            <a:t>Ecological impact areas</a:t>
          </a:r>
        </a:p>
      </dsp:txBody>
      <dsp:txXfrm>
        <a:off x="2632" y="2154"/>
        <a:ext cx="2566466" cy="833112"/>
      </dsp:txXfrm>
    </dsp:sp>
    <dsp:sp modelId="{799F1A1C-0DF2-4528-9575-531B105A4855}">
      <dsp:nvSpPr>
        <dsp:cNvPr id="0" name=""/>
        <dsp:cNvSpPr/>
      </dsp:nvSpPr>
      <dsp:spPr>
        <a:xfrm>
          <a:off x="2632" y="835267"/>
          <a:ext cx="2566466" cy="247410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noProof="1"/>
            <a:t>Emissions</a:t>
          </a:r>
        </a:p>
        <a:p>
          <a:pPr marL="228600" lvl="1" indent="-228600" algn="l" defTabSz="1022350">
            <a:lnSpc>
              <a:spcPct val="90000"/>
            </a:lnSpc>
            <a:spcBef>
              <a:spcPct val="0"/>
            </a:spcBef>
            <a:spcAft>
              <a:spcPct val="15000"/>
            </a:spcAft>
            <a:buChar char="•"/>
          </a:pPr>
          <a:r>
            <a:rPr lang="en-US" sz="2300" kern="1200" noProof="1"/>
            <a:t>Land use</a:t>
          </a:r>
        </a:p>
        <a:p>
          <a:pPr marL="228600" lvl="1" indent="-228600" algn="l" defTabSz="1022350">
            <a:lnSpc>
              <a:spcPct val="90000"/>
            </a:lnSpc>
            <a:spcBef>
              <a:spcPct val="0"/>
            </a:spcBef>
            <a:spcAft>
              <a:spcPct val="15000"/>
            </a:spcAft>
            <a:buChar char="•"/>
          </a:pPr>
          <a:r>
            <a:rPr lang="en-US" sz="2300" kern="1200" noProof="1"/>
            <a:t>Noise</a:t>
          </a:r>
        </a:p>
        <a:p>
          <a:pPr marL="228600" lvl="1" indent="-228600" algn="l" defTabSz="1022350">
            <a:lnSpc>
              <a:spcPct val="90000"/>
            </a:lnSpc>
            <a:spcBef>
              <a:spcPct val="0"/>
            </a:spcBef>
            <a:spcAft>
              <a:spcPct val="15000"/>
            </a:spcAft>
            <a:buChar char="•"/>
          </a:pPr>
          <a:r>
            <a:rPr lang="en-US" sz="2300" kern="1200" noProof="1"/>
            <a:t>Specific energy consumption</a:t>
          </a:r>
        </a:p>
      </dsp:txBody>
      <dsp:txXfrm>
        <a:off x="2632" y="835267"/>
        <a:ext cx="2566466" cy="2474102"/>
      </dsp:txXfrm>
    </dsp:sp>
    <dsp:sp modelId="{BFD0CF5B-64D5-4078-9468-7515C31A5E41}">
      <dsp:nvSpPr>
        <dsp:cNvPr id="0" name=""/>
        <dsp:cNvSpPr/>
      </dsp:nvSpPr>
      <dsp:spPr>
        <a:xfrm>
          <a:off x="2928404" y="2154"/>
          <a:ext cx="2566466" cy="83311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noProof="1"/>
            <a:t>Social impact areas</a:t>
          </a:r>
        </a:p>
      </dsp:txBody>
      <dsp:txXfrm>
        <a:off x="2928404" y="2154"/>
        <a:ext cx="2566466" cy="833112"/>
      </dsp:txXfrm>
    </dsp:sp>
    <dsp:sp modelId="{8195E0B4-8A82-467C-AE9E-8ED5775985C6}">
      <dsp:nvSpPr>
        <dsp:cNvPr id="0" name=""/>
        <dsp:cNvSpPr/>
      </dsp:nvSpPr>
      <dsp:spPr>
        <a:xfrm>
          <a:off x="2928404" y="835267"/>
          <a:ext cx="2566466" cy="247410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noProof="1"/>
            <a:t>Traffic safety</a:t>
          </a:r>
        </a:p>
        <a:p>
          <a:pPr marL="228600" lvl="1" indent="-228600" algn="l" defTabSz="1022350">
            <a:lnSpc>
              <a:spcPct val="90000"/>
            </a:lnSpc>
            <a:spcBef>
              <a:spcPct val="0"/>
            </a:spcBef>
            <a:spcAft>
              <a:spcPct val="15000"/>
            </a:spcAft>
            <a:buChar char="•"/>
          </a:pPr>
          <a:r>
            <a:rPr lang="en-US" sz="2300" kern="1200" noProof="1"/>
            <a:t>Working conditions</a:t>
          </a:r>
        </a:p>
        <a:p>
          <a:pPr marL="228600" lvl="1" indent="-228600" algn="l" defTabSz="1022350">
            <a:lnSpc>
              <a:spcPct val="90000"/>
            </a:lnSpc>
            <a:spcBef>
              <a:spcPct val="0"/>
            </a:spcBef>
            <a:spcAft>
              <a:spcPct val="15000"/>
            </a:spcAft>
            <a:buChar char="•"/>
          </a:pPr>
          <a:r>
            <a:rPr lang="en-US" sz="2300" kern="1200" noProof="1"/>
            <a:t>Remuneration</a:t>
          </a:r>
        </a:p>
        <a:p>
          <a:pPr marL="228600" lvl="1" indent="-228600" algn="l" defTabSz="1022350">
            <a:lnSpc>
              <a:spcPct val="90000"/>
            </a:lnSpc>
            <a:spcBef>
              <a:spcPct val="0"/>
            </a:spcBef>
            <a:spcAft>
              <a:spcPct val="15000"/>
            </a:spcAft>
            <a:buChar char="•"/>
          </a:pPr>
          <a:endParaRPr lang="en-US" sz="2300" kern="1200" noProof="1"/>
        </a:p>
      </dsp:txBody>
      <dsp:txXfrm>
        <a:off x="2928404" y="835267"/>
        <a:ext cx="2566466" cy="2474102"/>
      </dsp:txXfrm>
    </dsp:sp>
    <dsp:sp modelId="{F190DA9E-32F4-4098-8F9D-3B8EE273C4DB}">
      <dsp:nvSpPr>
        <dsp:cNvPr id="0" name=""/>
        <dsp:cNvSpPr/>
      </dsp:nvSpPr>
      <dsp:spPr>
        <a:xfrm>
          <a:off x="5854176" y="2154"/>
          <a:ext cx="2566466" cy="83311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noProof="1"/>
            <a:t>Economic impact areas</a:t>
          </a:r>
        </a:p>
      </dsp:txBody>
      <dsp:txXfrm>
        <a:off x="5854176" y="2154"/>
        <a:ext cx="2566466" cy="833112"/>
      </dsp:txXfrm>
    </dsp:sp>
    <dsp:sp modelId="{6683B498-910C-4902-9AB2-627BEAC27045}">
      <dsp:nvSpPr>
        <dsp:cNvPr id="0" name=""/>
        <dsp:cNvSpPr/>
      </dsp:nvSpPr>
      <dsp:spPr>
        <a:xfrm>
          <a:off x="5854176" y="835267"/>
          <a:ext cx="2566466" cy="247410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noProof="1"/>
            <a:t>Transport costs</a:t>
          </a:r>
        </a:p>
        <a:p>
          <a:pPr marL="228600" lvl="1" indent="-228600" algn="l" defTabSz="1022350">
            <a:lnSpc>
              <a:spcPct val="90000"/>
            </a:lnSpc>
            <a:spcBef>
              <a:spcPct val="0"/>
            </a:spcBef>
            <a:spcAft>
              <a:spcPct val="15000"/>
            </a:spcAft>
            <a:buChar char="•"/>
          </a:pPr>
          <a:r>
            <a:rPr lang="en-US" sz="2300" kern="1200" noProof="1"/>
            <a:t>Reliability</a:t>
          </a:r>
        </a:p>
        <a:p>
          <a:pPr marL="228600" lvl="1" indent="-228600" algn="l" defTabSz="1022350">
            <a:lnSpc>
              <a:spcPct val="90000"/>
            </a:lnSpc>
            <a:spcBef>
              <a:spcPct val="0"/>
            </a:spcBef>
            <a:spcAft>
              <a:spcPct val="15000"/>
            </a:spcAft>
            <a:buChar char="•"/>
          </a:pPr>
          <a:r>
            <a:rPr lang="en-US" sz="2300" kern="1200" noProof="1"/>
            <a:t>Punctuality</a:t>
          </a:r>
        </a:p>
        <a:p>
          <a:pPr marL="228600" lvl="1" indent="-228600" algn="l" defTabSz="1022350">
            <a:lnSpc>
              <a:spcPct val="90000"/>
            </a:lnSpc>
            <a:spcBef>
              <a:spcPct val="0"/>
            </a:spcBef>
            <a:spcAft>
              <a:spcPct val="15000"/>
            </a:spcAft>
            <a:buChar char="•"/>
          </a:pPr>
          <a:r>
            <a:rPr lang="en-US" sz="2300" kern="1200" noProof="1"/>
            <a:t>Transport duration</a:t>
          </a:r>
        </a:p>
        <a:p>
          <a:pPr marL="228600" lvl="1" indent="-228600" algn="l" defTabSz="1022350">
            <a:lnSpc>
              <a:spcPct val="90000"/>
            </a:lnSpc>
            <a:spcBef>
              <a:spcPct val="0"/>
            </a:spcBef>
            <a:spcAft>
              <a:spcPct val="15000"/>
            </a:spcAft>
            <a:buChar char="•"/>
          </a:pPr>
          <a:endParaRPr lang="en-US" sz="2300" kern="1200" noProof="1"/>
        </a:p>
      </dsp:txBody>
      <dsp:txXfrm>
        <a:off x="5854176" y="835267"/>
        <a:ext cx="2566466" cy="247410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0.84652</cdr:x>
      <cdr:y>0</cdr:y>
    </cdr:from>
    <cdr:to>
      <cdr:x>0.99823</cdr:x>
      <cdr:y>0.48984</cdr:y>
    </cdr:to>
    <cdr:sp macro="" textlink="">
      <cdr:nvSpPr>
        <cdr:cNvPr id="2" name="Textfeld 1">
          <a:extLst xmlns:a="http://schemas.openxmlformats.org/drawingml/2006/main">
            <a:ext uri="{FF2B5EF4-FFF2-40B4-BE49-F238E27FC236}">
              <a16:creationId xmlns:a16="http://schemas.microsoft.com/office/drawing/2014/main" id="{3AD7B62D-DB04-D52C-ACAB-0E7D9E7C4EDF}"/>
            </a:ext>
          </a:extLst>
        </cdr:cNvPr>
        <cdr:cNvSpPr txBox="1"/>
      </cdr:nvSpPr>
      <cdr:spPr>
        <a:xfrm xmlns:a="http://schemas.openxmlformats.org/drawingml/2006/main">
          <a:off x="6061560" y="0"/>
          <a:ext cx="1086341" cy="165876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spcAft>
              <a:spcPts val="600"/>
            </a:spcAft>
          </a:pPr>
          <a:r>
            <a:rPr lang="en-GB" dirty="0">
              <a:latin typeface="Didact Gothic" panose="00000500000000000000" pitchFamily="2" charset="0"/>
            </a:rPr>
            <a:t>Congestion</a:t>
          </a:r>
        </a:p>
        <a:p xmlns:a="http://schemas.openxmlformats.org/drawingml/2006/main">
          <a:pPr>
            <a:spcAft>
              <a:spcPts val="600"/>
            </a:spcAft>
          </a:pPr>
          <a:r>
            <a:rPr lang="en-GB" sz="1100" dirty="0">
              <a:latin typeface="Didact Gothic" panose="00000500000000000000" pitchFamily="2" charset="0"/>
            </a:rPr>
            <a:t>Infrastructure</a:t>
          </a:r>
        </a:p>
        <a:p xmlns:a="http://schemas.openxmlformats.org/drawingml/2006/main">
          <a:pPr>
            <a:spcAft>
              <a:spcPts val="600"/>
            </a:spcAft>
          </a:pPr>
          <a:r>
            <a:rPr lang="en-GB" dirty="0">
              <a:latin typeface="Didact Gothic" panose="00000500000000000000" pitchFamily="2" charset="0"/>
            </a:rPr>
            <a:t>Climate</a:t>
          </a:r>
        </a:p>
        <a:p xmlns:a="http://schemas.openxmlformats.org/drawingml/2006/main">
          <a:pPr>
            <a:spcAft>
              <a:spcPts val="600"/>
            </a:spcAft>
          </a:pPr>
          <a:r>
            <a:rPr lang="en-GB" dirty="0">
              <a:latin typeface="Didact Gothic" panose="00000500000000000000" pitchFamily="2" charset="0"/>
            </a:rPr>
            <a:t>Air pollutants</a:t>
          </a:r>
        </a:p>
        <a:p xmlns:a="http://schemas.openxmlformats.org/drawingml/2006/main">
          <a:pPr>
            <a:spcAft>
              <a:spcPts val="600"/>
            </a:spcAft>
          </a:pPr>
          <a:r>
            <a:rPr lang="en-GB" dirty="0">
              <a:latin typeface="Didact Gothic" panose="00000500000000000000" pitchFamily="2" charset="0"/>
            </a:rPr>
            <a:t>Noise </a:t>
          </a:r>
        </a:p>
        <a:p xmlns:a="http://schemas.openxmlformats.org/drawingml/2006/main">
          <a:pPr>
            <a:spcAft>
              <a:spcPts val="600"/>
            </a:spcAft>
          </a:pPr>
          <a:r>
            <a:rPr lang="en-GB" dirty="0">
              <a:latin typeface="Didact Gothic" panose="00000500000000000000" pitchFamily="2" charset="0"/>
            </a:rPr>
            <a:t>Accidents</a:t>
          </a:r>
        </a:p>
      </cdr:txBody>
    </cdr:sp>
  </cdr:relSizeAnchor>
  <cdr:relSizeAnchor xmlns:cdr="http://schemas.openxmlformats.org/drawingml/2006/chartDrawing">
    <cdr:from>
      <cdr:x>0.84829</cdr:x>
      <cdr:y>0.015</cdr:y>
    </cdr:from>
    <cdr:to>
      <cdr:x>1</cdr:x>
      <cdr:y>0.50484</cdr:y>
    </cdr:to>
    <cdr:sp macro="" textlink="">
      <cdr:nvSpPr>
        <cdr:cNvPr id="3" name="Textfeld 1">
          <a:extLst xmlns:a="http://schemas.openxmlformats.org/drawingml/2006/main">
            <a:ext uri="{FF2B5EF4-FFF2-40B4-BE49-F238E27FC236}">
              <a16:creationId xmlns:a16="http://schemas.microsoft.com/office/drawing/2014/main" id="{BDC769AD-AAA7-DF79-7A8D-5BC75108F239}"/>
            </a:ext>
          </a:extLst>
        </cdr:cNvPr>
        <cdr:cNvSpPr txBox="1"/>
      </cdr:nvSpPr>
      <cdr:spPr>
        <a:xfrm xmlns:a="http://schemas.openxmlformats.org/drawingml/2006/main">
          <a:off x="6112360" y="50800"/>
          <a:ext cx="1086341" cy="1658766"/>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spcAft>
              <a:spcPts val="600"/>
            </a:spcAft>
          </a:pPr>
          <a:r>
            <a:rPr lang="en-GB" dirty="0">
              <a:latin typeface="Didact Gothic" panose="00000500000000000000" pitchFamily="2" charset="0"/>
            </a:rPr>
            <a:t>Congestion</a:t>
          </a:r>
        </a:p>
        <a:p xmlns:a="http://schemas.openxmlformats.org/drawingml/2006/main">
          <a:pPr>
            <a:spcAft>
              <a:spcPts val="600"/>
            </a:spcAft>
          </a:pPr>
          <a:r>
            <a:rPr lang="en-GB" sz="1100" dirty="0">
              <a:latin typeface="Didact Gothic" panose="00000500000000000000" pitchFamily="2" charset="0"/>
            </a:rPr>
            <a:t>Infrastructure</a:t>
          </a:r>
        </a:p>
        <a:p xmlns:a="http://schemas.openxmlformats.org/drawingml/2006/main">
          <a:pPr>
            <a:spcAft>
              <a:spcPts val="600"/>
            </a:spcAft>
          </a:pPr>
          <a:r>
            <a:rPr lang="en-GB" dirty="0">
              <a:latin typeface="Didact Gothic" panose="00000500000000000000" pitchFamily="2" charset="0"/>
            </a:rPr>
            <a:t>Climate</a:t>
          </a:r>
        </a:p>
        <a:p xmlns:a="http://schemas.openxmlformats.org/drawingml/2006/main">
          <a:pPr>
            <a:spcAft>
              <a:spcPts val="600"/>
            </a:spcAft>
          </a:pPr>
          <a:r>
            <a:rPr lang="en-GB" dirty="0">
              <a:latin typeface="Didact Gothic" panose="00000500000000000000" pitchFamily="2" charset="0"/>
            </a:rPr>
            <a:t>Air pollutants</a:t>
          </a:r>
        </a:p>
        <a:p xmlns:a="http://schemas.openxmlformats.org/drawingml/2006/main">
          <a:pPr>
            <a:spcAft>
              <a:spcPts val="600"/>
            </a:spcAft>
          </a:pPr>
          <a:r>
            <a:rPr lang="en-GB" dirty="0">
              <a:latin typeface="Didact Gothic" panose="00000500000000000000" pitchFamily="2" charset="0"/>
            </a:rPr>
            <a:t>Noise </a:t>
          </a:r>
        </a:p>
        <a:p xmlns:a="http://schemas.openxmlformats.org/drawingml/2006/main">
          <a:pPr>
            <a:spcAft>
              <a:spcPts val="600"/>
            </a:spcAft>
          </a:pPr>
          <a:r>
            <a:rPr lang="en-GB" dirty="0">
              <a:latin typeface="Didact Gothic" panose="00000500000000000000" pitchFamily="2" charset="0"/>
            </a:rPr>
            <a:t>Accidents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4592770-EB06-4F95-89D0-4ED800550FF9}"/>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874D6076-E971-4006-B8AA-A1E8CB11BF30}"/>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9CA8D438-8C3D-470A-AF7A-FEA45D4D0C67}" type="datetimeFigureOut">
              <a:rPr lang="de-AT" smtClean="0"/>
              <a:t>28.01.2026</a:t>
            </a:fld>
            <a:endParaRPr lang="de-AT"/>
          </a:p>
        </p:txBody>
      </p:sp>
      <p:sp>
        <p:nvSpPr>
          <p:cNvPr id="4" name="Fußzeilenplatzhalter 3">
            <a:extLst>
              <a:ext uri="{FF2B5EF4-FFF2-40B4-BE49-F238E27FC236}">
                <a16:creationId xmlns:a16="http://schemas.microsoft.com/office/drawing/2014/main" id="{6A4E30E4-62C1-40E9-A94C-10D88AE00376}"/>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36314F13-9904-450F-98C2-36526833C9CE}"/>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C54AFDC5-110D-4D23-BB90-A75698662ADA}" type="slidenum">
              <a:rPr lang="de-AT" smtClean="0"/>
              <a:t>‹Nr.›</a:t>
            </a:fld>
            <a:endParaRPr lang="de-AT"/>
          </a:p>
        </p:txBody>
      </p:sp>
    </p:spTree>
    <p:extLst>
      <p:ext uri="{BB962C8B-B14F-4D97-AF65-F5344CB8AC3E}">
        <p14:creationId xmlns:p14="http://schemas.microsoft.com/office/powerpoint/2010/main" val="2045412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AT" noProof="0"/>
          </a:p>
        </p:txBody>
      </p:sp>
      <p:sp>
        <p:nvSpPr>
          <p:cNvPr id="3" name="Datumsplatzhalt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CAC45B57-5355-4CF1-BFF3-5EF922D93B27}" type="datetimeFigureOut">
              <a:rPr lang="de-AT" noProof="0" smtClean="0"/>
              <a:pPr/>
              <a:t>28.01.2026</a:t>
            </a:fld>
            <a:endParaRPr lang="de-AT" noProof="0"/>
          </a:p>
        </p:txBody>
      </p:sp>
      <p:sp>
        <p:nvSpPr>
          <p:cNvPr id="4" name="Folienbildplatzhalt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de-AT" noProof="0"/>
          </a:p>
        </p:txBody>
      </p:sp>
      <p:sp>
        <p:nvSpPr>
          <p:cNvPr id="5" name="Notizenplatzhalt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de-AT" noProof="0"/>
              <a:t>Mastertextformat bearbeiten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6" name="Fußzeilenplatzhalt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de-AT" noProof="0"/>
          </a:p>
        </p:txBody>
      </p:sp>
      <p:sp>
        <p:nvSpPr>
          <p:cNvPr id="7" name="Foliennummernplatzhalt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9BE37AD1-DECE-4C89-9312-4EFAC60D3580}" type="slidenum">
              <a:rPr lang="de-AT" noProof="0" smtClean="0"/>
              <a:pPr/>
              <a:t>‹Nr.›</a:t>
            </a:fld>
            <a:endParaRPr lang="de-AT" noProof="0"/>
          </a:p>
        </p:txBody>
      </p:sp>
    </p:spTree>
    <p:extLst>
      <p:ext uri="{BB962C8B-B14F-4D97-AF65-F5344CB8AC3E}">
        <p14:creationId xmlns:p14="http://schemas.microsoft.com/office/powerpoint/2010/main" val="1453569817"/>
      </p:ext>
    </p:extLst>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ataverse.harvard.edu/dataset.xhtml?persistentId=doi:10.7910/DVN/YA3VC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schienencontrol.gv.at/de/wettbewerbsregulierung/eisenbahnnetz-oesterreich.html" TargetMode="External"/><Relationship Id="rId5" Type="http://schemas.openxmlformats.org/officeDocument/2006/relationships/hyperlink" Target="https://ec.europa.eu/eurostat/statistics-explained/index.php?title=Characteristics_of_the_railway_network_in_Europe" TargetMode="External"/><Relationship Id="rId4" Type="http://schemas.openxmlformats.org/officeDocument/2006/relationships/hyperlink" Target="https://doi.org/10.7910/DVN/YA3VC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klimabuendnis.at/wp-content/uploads/2024/09/Praesentationen_zu_Klimafakten_Klimawandel.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umweltbundesamt.de/themen/klima-energie/internationale-klimapolitik#internationale-klimapolitik"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ata.europa.eu/doi/10.2775/944554"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consilium.europa.eu/en/policies/green-dea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c.europa.eu/commission/presscorner/api/files/attachment/859448/Sustainable_mobility_de.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c.europa.eu/eurostat/databrowser/view/tran_hv_frmod/default/table?lang=en&amp;category=tran.tran_hv_m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eur-lex.europa.eu/resource.html?uri=cellar:5e601657-3b06-11eb-b27b-01aa75ed71a1.0003.02/DOC_1&amp;format=PDF"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commission/presscorner/detail/de/qanda_21_672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ransport.ec.europa.eu/transport-themes/infrastructure-and-investment/trans-european-transport-network-ten-t/tentec-information-system-and-ten-t-map-library/ten-t-maps-european-transport-corridors_e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umweltbundesamt.at/fileadmin/site/publikationen/rep0913.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mweltbundesamt.at/fileadmin/site/publikationen/rep0913.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lay.google.com/store/apps/details?id=com.PieLab.Logistify"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rewway.at/de/logistify/" TargetMode="External"/><Relationship Id="rId4" Type="http://schemas.openxmlformats.org/officeDocument/2006/relationships/hyperlink" Target="https://www.youtube.com/watch?v=kZhL5SPtn6A"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bmimi.gv.at/themen/mobilitaet/mobilitaetsmasterplan/mmp2030.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de/photos/hochwasser-stra%C3%9Fe-gesperrt-schaden-123218/"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pixabay.com/de/photos/eis-gletscher-schmelzen-klimawandel-7678230/" TargetMode="External"/><Relationship Id="rId5" Type="http://schemas.openxmlformats.org/officeDocument/2006/relationships/hyperlink" Target="https://pixabay.com/de/photos/wasserhahn-installation-tippen-2151449/" TargetMode="External"/><Relationship Id="rId4" Type="http://schemas.openxmlformats.org/officeDocument/2006/relationships/hyperlink" Target="https://pixabay.com/de/photos/klimawandel-thermometer-waldbrand-3836835/"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bmimi.gv.at/themen/mobilitaet/transport/gueterverkehr/masterplan.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bmimi.gv.at/themen/mobilitaet/mobilitaetsmasterplan/mmp2030.html"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bmimi.gv.at/themen/mobilitaet/transport/gueterverkehr/masterplan.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pediteure-logistik.at/fileadmin/user_upload/Update_ZV-Studie_PK_24_06_04.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uroparl.europa.eu/resources/library/images/20211027PHT16017/20211027PHT16017_original.jpg"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myclimate.org/de/informieren/faq/faq-detail/was-sind-treibhausgase/" TargetMode="External"/><Relationship Id="rId4" Type="http://schemas.openxmlformats.org/officeDocument/2006/relationships/hyperlink" Target="https://www.destatis.de/Europa/DE/Thema/GreenDeal/_inhalt.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limatepartner.com/de/wissen/glossar/co2-aequivalente-co2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ghgprotocol.org/sites/default/files/2024-08/Global-Warming-Potential-Values%20%28August%202024%29.pdf" TargetMode="External"/><Relationship Id="rId4" Type="http://schemas.openxmlformats.org/officeDocument/2006/relationships/hyperlink" Target="https://pixabay.com/de/photos/erde-planet-raum-welt-universum-1100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e.statista.com/infografik/24799/prognose-zum-anstieg-der-globalen-durchschnittstemperatu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e.statista.com/statistik/daten/studie/167957/umfrage/verteilung-der-co-emissionen-weltweit-nach-bereich/"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tatista.com/topics/7968/transportation-emissions-in-the-eu/#statisticChapter"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tatista.com/statistics/1325132/ghg-emissions-shares-sector-european-union-eu/"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martfreightcentre.org/en/our-programs/emissions-accounting/global-logistics-emissions-council/calculate-report-glec-framework/"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doi.org/10.1787/b6cc9ad5-e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dirty="0"/>
              <a:t>Today, we will focus on the topic of transport policy. We will begin with an overview of today’s contents and then delve deeper into the fundamentals and strategies. In addition, we will take a closer look at modal shift, including its potential and challenges.</a:t>
            </a:r>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smtClean="0"/>
              <a:pPr/>
              <a:t>1</a:t>
            </a:fld>
            <a:endParaRPr lang="de-AT"/>
          </a:p>
        </p:txBody>
      </p:sp>
    </p:spTree>
    <p:extLst>
      <p:ext uri="{BB962C8B-B14F-4D97-AF65-F5344CB8AC3E}">
        <p14:creationId xmlns:p14="http://schemas.microsoft.com/office/powerpoint/2010/main" val="2428644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Inland waterway transport and electrified rail generate by far the lowest external costs compared to road freight transport.</a:t>
            </a:r>
            <a:br>
              <a:rPr lang="en-US" dirty="0"/>
            </a:br>
            <a:r>
              <a:rPr lang="en-US" dirty="0"/>
              <a:t>In 2023, the share of electrified rail lines across all infrastructure operators in Austria was approximately 75% (cf. Schienen-Control).</a:t>
            </a:r>
            <a:br>
              <a:rPr lang="en-US" dirty="0"/>
            </a:br>
            <a:r>
              <a:rPr lang="en-US" dirty="0"/>
              <a:t>Across the EU-27, the electrification rate of rail networks in 2023 was 57.4% (cf. Eurostat 2025).</a:t>
            </a:r>
          </a:p>
          <a:p>
            <a:endParaRPr lang="en-US" b="1" dirty="0"/>
          </a:p>
          <a:p>
            <a:r>
              <a:rPr lang="en-US" b="0" dirty="0"/>
              <a:t>Sources:</a:t>
            </a:r>
            <a:br>
              <a:rPr lang="en-US" dirty="0"/>
            </a:br>
            <a:r>
              <a:rPr lang="en-US" dirty="0"/>
              <a:t>Own illustration based on:</a:t>
            </a:r>
            <a:br>
              <a:rPr lang="en-US" dirty="0"/>
            </a:br>
            <a:r>
              <a:rPr lang="en-US" dirty="0"/>
              <a:t>Christidis, P., &amp; Brons, M. (2016): </a:t>
            </a:r>
            <a:r>
              <a:rPr lang="en-US" i="1" dirty="0"/>
              <a:t>External costs of freight transport in European Union Member States</a:t>
            </a:r>
            <a:r>
              <a:rPr lang="en-US" dirty="0"/>
              <a:t> (Joint Research Centre – JRC). Harvard Dataverse.</a:t>
            </a:r>
            <a:br>
              <a:rPr lang="en-US" dirty="0"/>
            </a:br>
            <a:r>
              <a:rPr lang="en-US" dirty="0">
                <a:hlinkClick r:id="rId3"/>
              </a:rPr>
              <a:t>https://dataverse.harvard.edu/dataset.xhtml?persistentId=doi:10.7910/DVN/YA3VCY </a:t>
            </a:r>
            <a:r>
              <a:rPr lang="en-US" dirty="0"/>
              <a:t>; </a:t>
            </a:r>
            <a:r>
              <a:rPr lang="en-US" dirty="0">
                <a:hlinkClick r:id="rId4"/>
              </a:rPr>
              <a:t>https://doi.org/10.7910/DVN/YA3VCY</a:t>
            </a:r>
            <a:r>
              <a:rPr lang="en-US" dirty="0"/>
              <a:t>; accessed 28 January 2025</a:t>
            </a:r>
          </a:p>
          <a:p>
            <a:r>
              <a:rPr lang="en-US" dirty="0"/>
              <a:t>Eurostat (2025): </a:t>
            </a:r>
            <a:r>
              <a:rPr lang="en-US" dirty="0">
                <a:hlinkClick r:id="rId5"/>
              </a:rPr>
              <a:t>https://ec.europa.eu/eurostat/statistics-explained/index.php?title=Characteristics_of_the_railway_network_in_Europe</a:t>
            </a:r>
            <a:r>
              <a:rPr lang="en-US" dirty="0"/>
              <a:t>; accessed 6 March 2025</a:t>
            </a:r>
            <a:br>
              <a:rPr lang="en-US" dirty="0"/>
            </a:br>
            <a:r>
              <a:rPr lang="en-US" dirty="0"/>
              <a:t>Schienen-Control (2025): </a:t>
            </a:r>
            <a:r>
              <a:rPr lang="en-US" dirty="0">
                <a:hlinkClick r:id="rId6"/>
              </a:rPr>
              <a:t>https://www.schienencontrol.gv.at/de/wettbewerbsregulierung/eisenbahnnetz-oesterreich.html</a:t>
            </a:r>
            <a:r>
              <a:rPr lang="en-US" dirty="0"/>
              <a:t>; accessed 28 January 2025</a:t>
            </a:r>
          </a:p>
          <a:p>
            <a:endParaRPr lang="de-AT" dirty="0"/>
          </a:p>
        </p:txBody>
      </p:sp>
      <p:sp>
        <p:nvSpPr>
          <p:cNvPr id="4" name="Slide Number Placeholder 3"/>
          <p:cNvSpPr>
            <a:spLocks noGrp="1"/>
          </p:cNvSpPr>
          <p:nvPr>
            <p:ph type="sldNum" sz="quarter" idx="5"/>
          </p:nvPr>
        </p:nvSpPr>
        <p:spPr/>
        <p:txBody>
          <a:bodyPr/>
          <a:lstStyle/>
          <a:p>
            <a:fld id="{B757FE7B-AFBF-45FB-9B74-BE20D637283A}" type="slidenum">
              <a:rPr lang="en-US" smtClean="0"/>
              <a:t>11</a:t>
            </a:fld>
            <a:endParaRPr lang="en-US"/>
          </a:p>
        </p:txBody>
      </p:sp>
    </p:spTree>
    <p:extLst>
      <p:ext uri="{BB962C8B-B14F-4D97-AF65-F5344CB8AC3E}">
        <p14:creationId xmlns:p14="http://schemas.microsoft.com/office/powerpoint/2010/main" val="3220190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69B33-4ABA-E48E-1C58-0EB4FA458FF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1F00BC-E3C7-B4E4-0E4A-B720B332A490}"/>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F31D6739-F2DB-CE82-3D95-07F8540C6751}"/>
              </a:ext>
            </a:extLst>
          </p:cNvPr>
          <p:cNvSpPr>
            <a:spLocks noGrp="1"/>
          </p:cNvSpPr>
          <p:nvPr>
            <p:ph type="body" idx="1"/>
          </p:nvPr>
        </p:nvSpPr>
        <p:spPr/>
        <p:txBody>
          <a:bodyPr/>
          <a:lstStyle/>
          <a:p>
            <a:r>
              <a:rPr lang="en-US" dirty="0"/>
              <a:t>The concept of sustainability was first developed in forestry in the 18th century to prevent deforestation, although it had already been practiced regionally as early as the 15th century. Since the 1970s, there has been growing concern about how economic activities—particularly logistics—affect the environment and exploit and pollute natural resources. The term “sustainability” was coined to describe long-term development that meets the needs of the present generation without compromising the ability of future generations to meet their own needs. According to the Brundtland Commission, the needs of the present generation should not be met at the expense of future generations. Natural resources should only be used to the extent to which they can regenerate.</a:t>
            </a:r>
          </a:p>
          <a:p>
            <a:endParaRPr lang="en-US" dirty="0"/>
          </a:p>
          <a:p>
            <a:r>
              <a:rPr lang="en-US" dirty="0"/>
              <a:t>Environmental challenges require not only remedial protective measures but also proactive climate action through a fundamental rethinking within industrial societies. In the logistics and transport sector, “green logistics” is a commonly used term. It refers to the holistic transformation of logistics strategies, structures, processes, and systems in order to create environmentally friendly and resource-efficient logistics processes. The objective of green logistics is to achieve a balance between economic and environmental efficiency and to create sustainable corporate value.</a:t>
            </a:r>
          </a:p>
          <a:p>
            <a:endParaRPr lang="en-US" b="1" dirty="0"/>
          </a:p>
          <a:p>
            <a:r>
              <a:rPr lang="en-US" b="0" dirty="0"/>
              <a:t>Source:</a:t>
            </a:r>
            <a:br>
              <a:rPr lang="en-US" b="0" dirty="0"/>
            </a:br>
            <a:r>
              <a:rPr lang="en-US" b="0" dirty="0"/>
              <a:t>Koch, Susanne (2012): </a:t>
            </a:r>
            <a:r>
              <a:rPr lang="en-US" b="0" i="1" dirty="0"/>
              <a:t>Logistics – An Introduction to Economics and Sustainability</a:t>
            </a:r>
            <a:r>
              <a:rPr lang="en-US" b="0" dirty="0"/>
              <a:t>, pp. 292 ff.</a:t>
            </a:r>
          </a:p>
          <a:p>
            <a:endParaRPr lang="de-AT" dirty="0"/>
          </a:p>
        </p:txBody>
      </p:sp>
      <p:sp>
        <p:nvSpPr>
          <p:cNvPr id="4" name="Kopfzeilenplatzhalter 3">
            <a:extLst>
              <a:ext uri="{FF2B5EF4-FFF2-40B4-BE49-F238E27FC236}">
                <a16:creationId xmlns:a16="http://schemas.microsoft.com/office/drawing/2014/main" id="{502D1791-CDB5-43CD-A8F4-A257F0E2C24B}"/>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82E10F79-41FE-E30D-24C4-E5E220816508}"/>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E4B7B3D3-5F8A-001A-AEEA-2F0097844803}"/>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0BAED8A3-C640-654E-E681-AE8EC8B6AD22}"/>
              </a:ext>
            </a:extLst>
          </p:cNvPr>
          <p:cNvSpPr>
            <a:spLocks noGrp="1"/>
          </p:cNvSpPr>
          <p:nvPr>
            <p:ph type="sldNum" sz="quarter" idx="5"/>
          </p:nvPr>
        </p:nvSpPr>
        <p:spPr/>
        <p:txBody>
          <a:bodyPr/>
          <a:lstStyle/>
          <a:p>
            <a:fld id="{9B1635B3-DF70-4CFD-87CA-EB6AFDCA10EE}" type="slidenum">
              <a:rPr lang="de-AT" smtClean="0"/>
              <a:t>12</a:t>
            </a:fld>
            <a:endParaRPr lang="de-AT"/>
          </a:p>
        </p:txBody>
      </p:sp>
    </p:spTree>
    <p:extLst>
      <p:ext uri="{BB962C8B-B14F-4D97-AF65-F5344CB8AC3E}">
        <p14:creationId xmlns:p14="http://schemas.microsoft.com/office/powerpoint/2010/main" val="459091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b="0" dirty="0"/>
              <a:t>The concept of green logistics seeks to achieve a balance between economic, environmental, and social objectives within the field of logistics, which also directly affects the transport sector. This results in trade-offs between these three dimensions, as not all objectives can be pursued simultaneously. The following goals can be assigned to each dimension:</a:t>
            </a:r>
          </a:p>
          <a:p>
            <a:endParaRPr lang="en-US" b="0" dirty="0"/>
          </a:p>
          <a:p>
            <a:r>
              <a:rPr lang="en-US" b="0" dirty="0"/>
              <a:t>Social objectives: Raising awareness of sustainable transport and ensuring a high quality of life.</a:t>
            </a:r>
          </a:p>
          <a:p>
            <a:r>
              <a:rPr lang="en-US" b="0" dirty="0"/>
              <a:t>Environmental objectives: Reducing emissions and, more generally, decreasing resource consumption.</a:t>
            </a:r>
          </a:p>
          <a:p>
            <a:r>
              <a:rPr lang="en-US" b="0" dirty="0"/>
              <a:t>Economic objectives: From a financial perspective, avoiding additional costs or achieving cost reductions, and minimizing inefficiencies (periods during which resources or processes are not productive).</a:t>
            </a:r>
          </a:p>
          <a:p>
            <a:endParaRPr lang="en-US" b="0" dirty="0"/>
          </a:p>
          <a:p>
            <a:r>
              <a:rPr lang="en-US" b="0" dirty="0"/>
              <a:t>Naturally, additional objectives can be assigned to each dimension, which makes achieving a balanced pursuit of goals across all areas even more challenging.</a:t>
            </a:r>
          </a:p>
          <a:p>
            <a:endParaRPr lang="en-US" b="0" dirty="0"/>
          </a:p>
          <a:p>
            <a:r>
              <a:rPr lang="en-US" b="0" dirty="0"/>
              <a:t>Sources:</a:t>
            </a:r>
            <a:br>
              <a:rPr lang="en-US" b="0" dirty="0"/>
            </a:br>
            <a:r>
              <a:rPr lang="en-US" b="0" dirty="0"/>
              <a:t>Pazirandeh, Ali / Jafari, Hamid (2013): </a:t>
            </a:r>
            <a:r>
              <a:rPr lang="en-US" b="0" i="1" dirty="0"/>
              <a:t>Making sense of green logistics</a:t>
            </a:r>
            <a:r>
              <a:rPr lang="en-US" b="0" dirty="0"/>
              <a:t>. In: </a:t>
            </a:r>
            <a:r>
              <a:rPr lang="en-US" b="0" i="1" dirty="0"/>
              <a:t>International Journal of Productivity and Performance Management</a:t>
            </a:r>
            <a:r>
              <a:rPr lang="en-US" b="0" dirty="0"/>
              <a:t>, pp. 889–890.</a:t>
            </a:r>
            <a:br>
              <a:rPr lang="en-US" b="0" dirty="0"/>
            </a:br>
            <a:r>
              <a:rPr lang="en-US" b="0" dirty="0"/>
              <a:t>Saroha, Rituraj (2014): </a:t>
            </a:r>
            <a:r>
              <a:rPr lang="en-US" b="0" i="1" dirty="0"/>
              <a:t>Green logistics &amp; its significance in modern day systems</a:t>
            </a:r>
            <a:r>
              <a:rPr lang="en-US" b="0" dirty="0"/>
              <a:t>. In: </a:t>
            </a:r>
            <a:r>
              <a:rPr lang="en-US" b="0" i="1" dirty="0"/>
              <a:t>International Review of Applied Engineering Research</a:t>
            </a:r>
            <a:r>
              <a:rPr lang="en-US" b="0" dirty="0"/>
              <a:t>, p. 90.</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13</a:t>
            </a:fld>
            <a:endParaRPr lang="de-AT" noProof="0"/>
          </a:p>
        </p:txBody>
      </p:sp>
    </p:spTree>
    <p:extLst>
      <p:ext uri="{BB962C8B-B14F-4D97-AF65-F5344CB8AC3E}">
        <p14:creationId xmlns:p14="http://schemas.microsoft.com/office/powerpoint/2010/main" val="2306804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FE445-98B0-065A-7B1E-EAC523A2CC2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D48D512-8F0D-A9F7-295F-AD1057929DE9}"/>
              </a:ext>
            </a:extLst>
          </p:cNvPr>
          <p:cNvSpPr>
            <a:spLocks noGrp="1" noRot="1" noChangeAspect="1"/>
          </p:cNvSpPr>
          <p:nvPr>
            <p:ph type="sldImg"/>
          </p:nvPr>
        </p:nvSpPr>
        <p:spPr/>
        <p:txBody>
          <a:bodyPr/>
          <a:lstStyle/>
          <a:p>
            <a:endParaRPr lang="de-AT"/>
          </a:p>
        </p:txBody>
      </p:sp>
      <p:sp>
        <p:nvSpPr>
          <p:cNvPr id="3" name="Notizenplatzhalter 2">
            <a:extLst>
              <a:ext uri="{FF2B5EF4-FFF2-40B4-BE49-F238E27FC236}">
                <a16:creationId xmlns:a16="http://schemas.microsoft.com/office/drawing/2014/main" id="{46887E8F-D4F1-E360-C027-DE3202C1EF6E}"/>
              </a:ext>
            </a:extLst>
          </p:cNvPr>
          <p:cNvSpPr>
            <a:spLocks noGrp="1"/>
          </p:cNvSpPr>
          <p:nvPr>
            <p:ph type="body" idx="1"/>
          </p:nvPr>
        </p:nvSpPr>
        <p:spPr/>
        <p:txBody>
          <a:bodyPr/>
          <a:lstStyle/>
          <a:p>
            <a:r>
              <a:rPr lang="en-US" b="0"/>
              <a:t>Sustainability in Harmony – Economy, Ecology, and Social Aspects in Conflict</a:t>
            </a:r>
          </a:p>
          <a:p>
            <a:r>
              <a:rPr lang="en-US" b="0"/>
              <a:t>Duration: 1 teaching unit</a:t>
            </a:r>
          </a:p>
          <a:p>
            <a:endParaRPr lang="en-US" b="0"/>
          </a:p>
          <a:p>
            <a:r>
              <a:rPr lang="en-US" b="0"/>
              <a:t>Group discussion in three teams.</a:t>
            </a:r>
            <a:br>
              <a:rPr lang="en-US" b="0"/>
            </a:br>
            <a:r>
              <a:rPr lang="en-US" b="0"/>
              <a:t>Each group is assigned one pillar of sustainability and discusses the following questions:</a:t>
            </a:r>
          </a:p>
          <a:p>
            <a:endParaRPr lang="en-US" b="0"/>
          </a:p>
          <a:p>
            <a:r>
              <a:rPr lang="en-US" b="0"/>
              <a:t>Group 1: Economy – Sustainability vs. Profit</a:t>
            </a:r>
          </a:p>
          <a:p>
            <a:r>
              <a:rPr lang="en-US" b="0"/>
              <a:t>Where do economic interests conflict with ecological or social goals?</a:t>
            </a:r>
          </a:p>
          <a:p>
            <a:r>
              <a:rPr lang="en-US" b="0"/>
              <a:t>Examples of companies or industries that do not act sustainably</a:t>
            </a:r>
          </a:p>
          <a:p>
            <a:r>
              <a:rPr lang="en-US" b="0"/>
              <a:t>Are there positive examples of sustainable business practices?</a:t>
            </a:r>
          </a:p>
          <a:p>
            <a:endParaRPr lang="en-US" b="0"/>
          </a:p>
          <a:p>
            <a:r>
              <a:rPr lang="en-US" b="0"/>
              <a:t>Group 2: Ecology – Saving the environment, but how?</a:t>
            </a:r>
          </a:p>
          <a:p>
            <a:r>
              <a:rPr lang="en-US" b="0"/>
              <a:t>Why are environmental goals often not achieved?</a:t>
            </a:r>
          </a:p>
          <a:p>
            <a:r>
              <a:rPr lang="en-US" b="0"/>
              <a:t>What challenges exist (e.g., climate protection, resource consumption, pollution, loss of biodiversity)?</a:t>
            </a:r>
          </a:p>
          <a:p>
            <a:r>
              <a:rPr lang="en-US" b="0"/>
              <a:t>Who is responsible – politics, businesses, or consumers?</a:t>
            </a:r>
          </a:p>
          <a:p>
            <a:endParaRPr lang="en-US" b="0"/>
          </a:p>
          <a:p>
            <a:r>
              <a:rPr lang="en-US" b="0"/>
              <a:t>Group 3: Social – Sustainability for everyone?</a:t>
            </a:r>
          </a:p>
          <a:p>
            <a:r>
              <a:rPr lang="en-US" b="0"/>
              <a:t>Where does our economic system lead to social injustice?</a:t>
            </a:r>
          </a:p>
          <a:p>
            <a:r>
              <a:rPr lang="en-US" b="0"/>
              <a:t>Which people or countries are particularly affected by unsustainable behavior?</a:t>
            </a:r>
          </a:p>
          <a:p>
            <a:r>
              <a:rPr lang="en-US" b="0"/>
              <a:t>Why is sustainable living difficult for many people to implement?</a:t>
            </a:r>
          </a:p>
          <a:p>
            <a:endParaRPr lang="en-US" b="0"/>
          </a:p>
          <a:p>
            <a:r>
              <a:rPr lang="en-US" b="0"/>
              <a:t>Joint Reflection in the Class:</a:t>
            </a:r>
          </a:p>
          <a:p>
            <a:r>
              <a:rPr lang="en-US" b="0"/>
              <a:t>How can we implement sustainability better in all areas?</a:t>
            </a:r>
          </a:p>
          <a:p>
            <a:r>
              <a:rPr lang="en-US" b="0"/>
              <a:t>What can we do as individuals or as a society?</a:t>
            </a:r>
          </a:p>
          <a:p>
            <a:r>
              <a:rPr lang="en-US" b="0"/>
              <a:t>Which of the three pillars is the hardest to achieve?</a:t>
            </a:r>
          </a:p>
          <a:p>
            <a:endParaRPr lang="en-US" b="0"/>
          </a:p>
          <a:p>
            <a:r>
              <a:rPr lang="en-US" b="0"/>
              <a:t>Possible Solutions / Input for Teachers:</a:t>
            </a:r>
          </a:p>
          <a:p>
            <a:endParaRPr lang="en-US" b="0"/>
          </a:p>
          <a:p>
            <a:r>
              <a:rPr lang="en-US" b="0"/>
              <a:t>Economy – Sustainability vs. Profit</a:t>
            </a:r>
          </a:p>
          <a:p>
            <a:r>
              <a:rPr lang="en-US" b="0"/>
              <a:t>Discussion: Is sustainable business compatible with making profits? Which companies are setting a good example?</a:t>
            </a:r>
          </a:p>
          <a:p>
            <a:r>
              <a:rPr lang="en-US" b="0"/>
              <a:t>Approaches:</a:t>
            </a:r>
          </a:p>
          <a:p>
            <a:r>
              <a:rPr lang="en-US" b="0"/>
              <a:t>    Promote sustainable business models: Reward companies with environmental certifications or circular economy systems.</a:t>
            </a:r>
          </a:p>
          <a:p>
            <a:r>
              <a:rPr lang="en-US" b="0"/>
              <a:t>    Introduce real prices ("true cost pricing"): Factor environmental and social costs into prices (e.g., CO₂ tax, plastic tax).</a:t>
            </a:r>
          </a:p>
          <a:p>
            <a:r>
              <a:rPr lang="en-US" b="0"/>
              <a:t>    Laws &amp; incentives for companies: Tax breaks for sustainable companies, stricter environmental regulations for polluters.</a:t>
            </a:r>
          </a:p>
          <a:p>
            <a:r>
              <a:rPr lang="en-US" b="0"/>
              <a:t>    Change consumer behavior: Raise awareness for sustainable consumption (e.g., less fast fashion, more local products).</a:t>
            </a:r>
          </a:p>
          <a:p>
            <a:r>
              <a:rPr lang="en-US" b="0"/>
              <a:t>    Ensure fair supply chains: Mandatory sustainability reporting for large companies.</a:t>
            </a:r>
          </a:p>
          <a:p>
            <a:endParaRPr lang="en-US" b="0"/>
          </a:p>
          <a:p>
            <a:r>
              <a:rPr lang="en-US" b="0"/>
              <a:t>Ecology – Saving the environment, but how?</a:t>
            </a:r>
          </a:p>
          <a:p>
            <a:r>
              <a:rPr lang="en-US" b="0"/>
              <a:t>Discussion: Why is it so hard to enforce environmental goals? Who’s responsible – politics, business, or consumers?</a:t>
            </a:r>
          </a:p>
          <a:p>
            <a:r>
              <a:rPr lang="en-US" b="0"/>
              <a:t>Approaches:</a:t>
            </a:r>
          </a:p>
          <a:p>
            <a:r>
              <a:rPr lang="en-US" b="0"/>
              <a:t>   Promote environmentally conscious behavior: More education on sustainability in schools and companies.</a:t>
            </a:r>
          </a:p>
          <a:p>
            <a:r>
              <a:rPr lang="en-US" b="0"/>
              <a:t>   Radically reduce CO₂ emissions: Expand renewable energy, increase CO₂ taxes, stricter emission standards.</a:t>
            </a:r>
          </a:p>
          <a:p>
            <a:r>
              <a:rPr lang="en-US" b="0"/>
              <a:t>   Strengthen circular economy: More recycling, less waste, longer product lifespans (e.g., promote repairability).</a:t>
            </a:r>
          </a:p>
          <a:p>
            <a:r>
              <a:rPr lang="en-US" b="0"/>
              <a:t>   Reward ecological action: Grants for sustainable businesses and subsidies for climate-friendly technologies.</a:t>
            </a:r>
          </a:p>
          <a:p>
            <a:r>
              <a:rPr lang="en-US" b="0"/>
              <a:t>   Strengthen global cooperation: Environmental problems are global – international agreements and stronger enforcement needed.</a:t>
            </a:r>
          </a:p>
          <a:p>
            <a:endParaRPr lang="en-US" b="0"/>
          </a:p>
          <a:p>
            <a:r>
              <a:rPr lang="en-US" b="0"/>
              <a:t>Social – Sustainability for Everyone?</a:t>
            </a:r>
          </a:p>
          <a:p>
            <a:r>
              <a:rPr lang="en-US" b="0"/>
              <a:t>Discussion: Is sustainable living a luxury problem? How can sustainability be made socially fair?</a:t>
            </a:r>
          </a:p>
          <a:p>
            <a:r>
              <a:rPr lang="en-US" b="0"/>
              <a:t>Approaches:</a:t>
            </a:r>
          </a:p>
          <a:p>
            <a:r>
              <a:rPr lang="en-US" b="0"/>
              <a:t>   Fair wages &amp; working conditions worldwide: Enforce minimum standards for wages and working conditions.</a:t>
            </a:r>
          </a:p>
          <a:p>
            <a:r>
              <a:rPr lang="en-US" b="0"/>
              <a:t>   Socially fair sustainability: Make eco-friendly products and services affordable for all.</a:t>
            </a:r>
          </a:p>
          <a:p>
            <a:r>
              <a:rPr lang="en-US" b="0"/>
              <a:t>   Strengthen social safety nets: Improve access to education, healthcare, and fair work conditions.</a:t>
            </a:r>
          </a:p>
          <a:p>
            <a:r>
              <a:rPr lang="en-US" b="0"/>
              <a:t>   Make urban planning &amp; infrastructure more sustainable: More public transport, less car traffic, affordable housing.</a:t>
            </a:r>
          </a:p>
          <a:p>
            <a:r>
              <a:rPr lang="en-US" b="0"/>
              <a:t>   Promote awareness: Campaigns and educational programs on sustainable consumption and fair production.</a:t>
            </a:r>
          </a:p>
          <a:p>
            <a:endParaRPr lang="en-US" b="0"/>
          </a:p>
          <a:p>
            <a:r>
              <a:rPr lang="en-US" b="0"/>
              <a:t>Additional Discussion Questions for the Groups:</a:t>
            </a:r>
          </a:p>
          <a:p>
            <a:r>
              <a:rPr lang="en-US" b="0"/>
              <a:t>   What can individuals do – and where are politics &amp; businesses needed?</a:t>
            </a:r>
          </a:p>
          <a:p>
            <a:r>
              <a:rPr lang="en-US" b="0"/>
              <a:t>   Is a "green economy" even realistic, or are more radical changes needed?</a:t>
            </a:r>
          </a:p>
          <a:p>
            <a:r>
              <a:rPr lang="en-US" b="0"/>
              <a:t>   Should companies be held liable for environmental and social damage?</a:t>
            </a:r>
          </a:p>
          <a:p>
            <a:r>
              <a:rPr lang="en-US" b="0"/>
              <a:t>   Why is sustainability often perceived as expensive or impractical?</a:t>
            </a:r>
          </a:p>
          <a:p>
            <a:r>
              <a:rPr lang="en-US" b="0"/>
              <a:t>   Which countries or sectors are leading the way in sustainable business?</a:t>
            </a:r>
          </a:p>
          <a:p>
            <a:endParaRPr lang="en-US" b="0"/>
          </a:p>
          <a:p>
            <a:r>
              <a:rPr lang="en-US" b="0"/>
              <a:t>Learning Objectives:</a:t>
            </a:r>
          </a:p>
          <a:p>
            <a:r>
              <a:rPr lang="en-US" b="0"/>
              <a:t>Students understand the three pillars of sustainability – economy, ecology, and social – and recognize their interdependence and potential conflicts.</a:t>
            </a:r>
          </a:p>
          <a:p>
            <a:r>
              <a:rPr lang="en-US" b="0"/>
              <a:t>Students critically evaluate business strategies and political measures in terms of their sustainability.</a:t>
            </a:r>
          </a:p>
          <a:p>
            <a:r>
              <a:rPr lang="en-US" b="0"/>
              <a:t>Students reflect on their own role as consumers and develop awareness of global responsibility.</a:t>
            </a:r>
          </a:p>
          <a:p>
            <a:r>
              <a:rPr lang="en-US" b="0"/>
              <a:t>Students apply critical thinking, work cooperatively in teams, and improve their ability to structure and present arguments persuasively.</a:t>
            </a:r>
          </a:p>
        </p:txBody>
      </p:sp>
      <p:sp>
        <p:nvSpPr>
          <p:cNvPr id="4" name="Kopfzeilenplatzhalter 3">
            <a:extLst>
              <a:ext uri="{FF2B5EF4-FFF2-40B4-BE49-F238E27FC236}">
                <a16:creationId xmlns:a16="http://schemas.microsoft.com/office/drawing/2014/main" id="{BB9CDBC5-9D34-4DD8-88FC-E1476724EB99}"/>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57884E46-5508-2C2F-BB20-61FEE6A80787}"/>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FB1D9A77-AB6C-0906-D2E0-0ECACADC2541}"/>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7658CF54-8E10-B94A-5323-811730E45543}"/>
              </a:ext>
            </a:extLst>
          </p:cNvPr>
          <p:cNvSpPr>
            <a:spLocks noGrp="1"/>
          </p:cNvSpPr>
          <p:nvPr>
            <p:ph type="sldNum" sz="quarter" idx="5"/>
          </p:nvPr>
        </p:nvSpPr>
        <p:spPr/>
        <p:txBody>
          <a:bodyPr/>
          <a:lstStyle/>
          <a:p>
            <a:fld id="{9B1635B3-DF70-4CFD-87CA-EB6AFDCA10EE}" type="slidenum">
              <a:rPr lang="de-AT" smtClean="0"/>
              <a:t>14</a:t>
            </a:fld>
            <a:endParaRPr lang="de-AT"/>
          </a:p>
        </p:txBody>
      </p:sp>
    </p:spTree>
    <p:extLst>
      <p:ext uri="{BB962C8B-B14F-4D97-AF65-F5344CB8AC3E}">
        <p14:creationId xmlns:p14="http://schemas.microsoft.com/office/powerpoint/2010/main" val="2336403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dirty="0"/>
              <a:t>At present, ecological factors (especially CO₂ emissions) and economic factors (transport costs) are the primary focus when assessing modes of transport. </a:t>
            </a:r>
          </a:p>
          <a:p>
            <a:endParaRPr lang="en-US" dirty="0"/>
          </a:p>
          <a:p>
            <a:r>
              <a:rPr lang="en-US" dirty="0"/>
              <a:t>Environmental protection is still often treated as a secondary consideration by many companies and is mainly used for marketing purposes. From a business economics perspective, environmental protection is also frequently viewed as an opportunity to reduce costs or increase revenues.</a:t>
            </a:r>
          </a:p>
          <a:p>
            <a:endParaRPr lang="en-US" dirty="0"/>
          </a:p>
          <a:p>
            <a:r>
              <a:rPr lang="en-US" dirty="0"/>
              <a:t>However, for a comprehensive comparison of transport modes from a sustainability perspective, additional factors beyond emissions and transport costs must be taken into account (see above). The assessment criteria shown in the figure within the three impact areas represent a selection of possible comparison factors and can, of course, be further expanded.</a:t>
            </a:r>
          </a:p>
          <a:p>
            <a:endParaRPr lang="en-US" b="1" dirty="0"/>
          </a:p>
          <a:p>
            <a:r>
              <a:rPr lang="en-US" b="0" dirty="0"/>
              <a:t>Source:</a:t>
            </a:r>
            <a:br>
              <a:rPr lang="en-US" dirty="0"/>
            </a:br>
            <a:r>
              <a:rPr lang="en-US" dirty="0"/>
              <a:t>Pazirandeh, Ali / Jafari, Hamid (2013): </a:t>
            </a:r>
            <a:r>
              <a:rPr lang="en-US" i="1" dirty="0"/>
              <a:t>Making sense of green logistics</a:t>
            </a:r>
            <a:r>
              <a:rPr lang="en-US" dirty="0"/>
              <a:t>. In: </a:t>
            </a:r>
            <a:r>
              <a:rPr lang="en-US" i="1" dirty="0"/>
              <a:t>International Journal of Productivity and Performance Management</a:t>
            </a:r>
            <a:r>
              <a:rPr lang="en-US" dirty="0"/>
              <a:t>, pp. 889–890.</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15</a:t>
            </a:fld>
            <a:endParaRPr lang="de-AT" noProof="0"/>
          </a:p>
        </p:txBody>
      </p:sp>
    </p:spTree>
    <p:extLst>
      <p:ext uri="{BB962C8B-B14F-4D97-AF65-F5344CB8AC3E}">
        <p14:creationId xmlns:p14="http://schemas.microsoft.com/office/powerpoint/2010/main" val="2592884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b="0" dirty="0"/>
              <a:t>The Paris Climate Agreement – a milestone in global climate protection</a:t>
            </a:r>
          </a:p>
          <a:p>
            <a:endParaRPr lang="en-US" b="0" dirty="0"/>
          </a:p>
          <a:p>
            <a:r>
              <a:rPr lang="en-US" b="0" dirty="0"/>
              <a:t>The climate crisis is a global challenge that can only be addressed through international cooperation. A decisive step was the World Climate Conference in Paris in 2015, at which the Paris Agreement was adopted by 195 member states of the United Nations Framework Convention on Climate Change (UNFCCC).</a:t>
            </a:r>
          </a:p>
          <a:p>
            <a:endParaRPr lang="en-US" b="0" dirty="0"/>
          </a:p>
          <a:p>
            <a:r>
              <a:rPr lang="en-US" b="0" dirty="0"/>
              <a:t>The agreement sets the objective of limiting global warming to well below 2 °C—ideally to 1.5 °C—compared to pre-industrial levels. In addition, greenhouse gas emissions should be reduced to a level that can be absorbed by natural and technological CO₂ sinks. Another key element is financial support for poorer countries, enabling them to implement climate mitigation measures and adapt to the impacts of climate change.</a:t>
            </a:r>
          </a:p>
          <a:p>
            <a:endParaRPr lang="en-US" b="0" dirty="0"/>
          </a:p>
          <a:p>
            <a:r>
              <a:rPr lang="en-US" b="0" dirty="0"/>
              <a:t>Today, 198 countries are parties to the UNFCCC, 195 of which have signed the Paris Agreement—representing nearly the entire global community. Despite this broad consensus, the implementation of concrete measures often remains challenging due to differing national interests.</a:t>
            </a:r>
          </a:p>
          <a:p>
            <a:endParaRPr lang="en-US" b="0" dirty="0"/>
          </a:p>
          <a:p>
            <a:r>
              <a:rPr lang="en-US" b="0" dirty="0"/>
              <a:t>In addition to the Paris Agreement, there are further international initiatives aimed at advancing climate protection in industrialized, emerging, and developing countries, each with its own focus areas and members.</a:t>
            </a:r>
          </a:p>
          <a:p>
            <a:endParaRPr lang="en-US" b="0" dirty="0"/>
          </a:p>
          <a:p>
            <a:r>
              <a:rPr lang="en-US" b="0" dirty="0"/>
              <a:t>Sources:</a:t>
            </a:r>
            <a:br>
              <a:rPr lang="en-US" b="0" dirty="0"/>
            </a:br>
            <a:r>
              <a:rPr lang="en-US" b="0" dirty="0" err="1"/>
              <a:t>Klimabündnis</a:t>
            </a:r>
            <a:r>
              <a:rPr lang="en-US" b="0" dirty="0"/>
              <a:t> Österreich (2024): </a:t>
            </a:r>
            <a:r>
              <a:rPr lang="en-US" b="0" dirty="0">
                <a:hlinkClick r:id="rId3"/>
              </a:rPr>
              <a:t>https://www.klimabuendnis.at/wp-content/uploads/2024/09/Praesentationen_zu_Klimafakten_Klimawandel.pdf</a:t>
            </a:r>
            <a:r>
              <a:rPr lang="en-US" b="0" dirty="0"/>
              <a:t> (accessed 1 July 2025)</a:t>
            </a:r>
            <a:br>
              <a:rPr lang="en-US" b="0" dirty="0"/>
            </a:br>
            <a:r>
              <a:rPr lang="en-US" b="0" dirty="0"/>
              <a:t>German Environment Agency – </a:t>
            </a:r>
            <a:r>
              <a:rPr lang="en-US" b="0" dirty="0" err="1"/>
              <a:t>Umweltbundesamt</a:t>
            </a:r>
            <a:r>
              <a:rPr lang="en-US" b="0" dirty="0"/>
              <a:t> (2024a): </a:t>
            </a:r>
            <a:r>
              <a:rPr lang="en-US" b="0" dirty="0">
                <a:hlinkClick r:id="rId4"/>
              </a:rPr>
              <a:t>https://www.umweltbundesamt.de/themen/klima-energie/internationale-klimapolitik#internationale-klimapolitik</a:t>
            </a:r>
            <a:r>
              <a:rPr lang="en-US" b="0" dirty="0"/>
              <a:t> (accessed 7 July 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16</a:t>
            </a:fld>
            <a:endParaRPr lang="de-AT" noProof="0"/>
          </a:p>
        </p:txBody>
      </p:sp>
    </p:spTree>
    <p:extLst>
      <p:ext uri="{BB962C8B-B14F-4D97-AF65-F5344CB8AC3E}">
        <p14:creationId xmlns:p14="http://schemas.microsoft.com/office/powerpoint/2010/main" val="3854600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To reduce the negative impacts of freight transport, three main approaches can be distinguished: traffic avoidance, traffic optimization, and traffic shift (modal shift).</a:t>
            </a:r>
          </a:p>
          <a:p>
            <a:endParaRPr lang="en-US" b="1" dirty="0"/>
          </a:p>
          <a:p>
            <a:r>
              <a:rPr lang="en-US" b="0" dirty="0"/>
              <a:t>Sources:</a:t>
            </a:r>
            <a:br>
              <a:rPr lang="en-US" dirty="0"/>
            </a:br>
            <a:r>
              <a:rPr lang="en-US" dirty="0"/>
              <a:t>Kummer, Sebastian (2010): </a:t>
            </a:r>
            <a:r>
              <a:rPr lang="en-US" i="1" dirty="0"/>
              <a:t>Introduction to Transport Economics</a:t>
            </a:r>
            <a:r>
              <a:rPr lang="en-US" dirty="0"/>
              <a:t>. 2 volumes. Vienna: UTB, </a:t>
            </a:r>
            <a:r>
              <a:rPr lang="en-US" dirty="0" err="1"/>
              <a:t>Facultas</a:t>
            </a:r>
            <a:r>
              <a:rPr lang="en-US" dirty="0"/>
              <a:t>, WUV.</a:t>
            </a:r>
            <a:br>
              <a:rPr lang="en-US" dirty="0"/>
            </a:br>
            <a:r>
              <a:rPr lang="en-US" dirty="0"/>
              <a:t>Wittenbrink, Paul (2015): </a:t>
            </a:r>
            <a:r>
              <a:rPr lang="en-US" i="1" dirty="0"/>
              <a:t>Green Logistics</a:t>
            </a:r>
            <a:r>
              <a:rPr lang="en-US" dirty="0"/>
              <a:t>. Wiesbaden: Springer </a:t>
            </a:r>
            <a:r>
              <a:rPr lang="en-US" dirty="0" err="1"/>
              <a:t>Fachmedien</a:t>
            </a:r>
            <a:r>
              <a:rPr lang="en-US" dirty="0"/>
              <a:t> Wiesbaden.</a:t>
            </a:r>
          </a:p>
          <a:p>
            <a:endParaRPr lang="en-GB" dirty="0"/>
          </a:p>
        </p:txBody>
      </p:sp>
      <p:sp>
        <p:nvSpPr>
          <p:cNvPr id="4" name="Slide Number Placeholder 3"/>
          <p:cNvSpPr>
            <a:spLocks noGrp="1"/>
          </p:cNvSpPr>
          <p:nvPr>
            <p:ph type="sldNum" sz="quarter" idx="5"/>
          </p:nvPr>
        </p:nvSpPr>
        <p:spPr/>
        <p:txBody>
          <a:bodyPr/>
          <a:lstStyle/>
          <a:p>
            <a:fld id="{9BE37AD1-DECE-4C89-9312-4EFAC60D3580}" type="slidenum">
              <a:rPr lang="de-AT" noProof="0" smtClean="0"/>
              <a:pPr/>
              <a:t>18</a:t>
            </a:fld>
            <a:endParaRPr lang="de-AT" noProof="0"/>
          </a:p>
        </p:txBody>
      </p:sp>
    </p:spTree>
    <p:extLst>
      <p:ext uri="{BB962C8B-B14F-4D97-AF65-F5344CB8AC3E}">
        <p14:creationId xmlns:p14="http://schemas.microsoft.com/office/powerpoint/2010/main" val="332306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86CBA-9F59-93D3-3B19-25C7AEFDA7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B0A3CA-E2F1-A1B8-3E3B-508C6CE417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FCADA62-FEA1-02F5-70DF-A9BF3D741166}"/>
              </a:ext>
            </a:extLst>
          </p:cNvPr>
          <p:cNvSpPr>
            <a:spLocks noGrp="1"/>
          </p:cNvSpPr>
          <p:nvPr>
            <p:ph type="body" idx="1"/>
          </p:nvPr>
        </p:nvSpPr>
        <p:spPr/>
        <p:txBody>
          <a:bodyPr/>
          <a:lstStyle/>
          <a:p>
            <a:r>
              <a:rPr lang="en-US" dirty="0"/>
              <a:t>Duration: 1 teaching unit</a:t>
            </a:r>
          </a:p>
          <a:p>
            <a:endParaRPr lang="en-US" dirty="0"/>
          </a:p>
          <a:p>
            <a:r>
              <a:rPr lang="en-US" dirty="0"/>
              <a:t>Short </a:t>
            </a:r>
            <a:r>
              <a:rPr lang="en-US" dirty="0" err="1"/>
              <a:t>activation:“Why</a:t>
            </a:r>
            <a:r>
              <a:rPr lang="en-US" dirty="0"/>
              <a:t> is freight transport so difficult to </a:t>
            </a:r>
            <a:r>
              <a:rPr lang="en-US" dirty="0" err="1"/>
              <a:t>decarbonise</a:t>
            </a:r>
            <a:r>
              <a:rPr lang="en-US" dirty="0"/>
              <a:t>?”</a:t>
            </a:r>
          </a:p>
          <a:p>
            <a:r>
              <a:rPr lang="en-US" dirty="0"/>
              <a:t>Typical keywords (to be collected):</a:t>
            </a:r>
          </a:p>
          <a:p>
            <a:pPr marL="171450" indent="-171450">
              <a:buFont typeface="Arial" panose="020B0604020202020204" pitchFamily="34" charset="0"/>
              <a:buChar char="•"/>
            </a:pPr>
            <a:r>
              <a:rPr lang="en-US" dirty="0"/>
              <a:t>Just-in-time logistics</a:t>
            </a:r>
          </a:p>
          <a:p>
            <a:pPr marL="171450" indent="-171450">
              <a:buFont typeface="Arial" panose="020B0604020202020204" pitchFamily="34" charset="0"/>
              <a:buChar char="•"/>
            </a:pPr>
            <a:r>
              <a:rPr lang="en-US" dirty="0"/>
              <a:t>International value chains</a:t>
            </a:r>
          </a:p>
          <a:p>
            <a:pPr marL="171450" indent="-171450">
              <a:buFont typeface="Arial" panose="020B0604020202020204" pitchFamily="34" charset="0"/>
              <a:buChar char="•"/>
            </a:pPr>
            <a:r>
              <a:rPr lang="en-US" dirty="0"/>
              <a:t>Cost pressure</a:t>
            </a:r>
          </a:p>
          <a:p>
            <a:pPr marL="171450" indent="-171450">
              <a:buFont typeface="Arial" panose="020B0604020202020204" pitchFamily="34" charset="0"/>
              <a:buChar char="•"/>
            </a:pPr>
            <a:r>
              <a:rPr lang="en-US" dirty="0"/>
              <a:t>Lack of viable alternatives to road transport</a:t>
            </a:r>
          </a:p>
          <a:p>
            <a:endParaRPr lang="en-US" dirty="0"/>
          </a:p>
          <a:p>
            <a:r>
              <a:rPr lang="en-US" dirty="0"/>
              <a:t>Scenario: You are a policy expert team advising your country or an EU region.</a:t>
            </a:r>
          </a:p>
          <a:p>
            <a:r>
              <a:rPr lang="en-US" dirty="0"/>
              <a:t>Objective👉 –40% CO₂ emissions in freight transport by 2040</a:t>
            </a:r>
          </a:p>
          <a:p>
            <a:r>
              <a:rPr lang="en-US" dirty="0"/>
              <a:t>Constraints / Framework conditions</a:t>
            </a:r>
          </a:p>
          <a:p>
            <a:r>
              <a:rPr lang="en-US" dirty="0"/>
              <a:t>Security of supply</a:t>
            </a:r>
          </a:p>
          <a:p>
            <a:r>
              <a:rPr lang="en-US" dirty="0"/>
              <a:t>Industrial competitiveness</a:t>
            </a:r>
          </a:p>
          <a:p>
            <a:r>
              <a:rPr lang="en-US" dirty="0"/>
              <a:t>EU Single Market / international logistics</a:t>
            </a:r>
          </a:p>
          <a:p>
            <a:endParaRPr lang="en-US" dirty="0"/>
          </a:p>
          <a:p>
            <a:r>
              <a:rPr lang="en-US" dirty="0"/>
              <a:t>Further instructions: Please refer to the next slide for the detailed task description.</a:t>
            </a:r>
          </a:p>
          <a:p>
            <a:endParaRPr lang="en-US" dirty="0"/>
          </a:p>
          <a:p>
            <a:r>
              <a:rPr lang="en-US" dirty="0"/>
              <a:t>Learning objectives</a:t>
            </a:r>
          </a:p>
          <a:p>
            <a:r>
              <a:rPr lang="en-US" dirty="0"/>
              <a:t>Students …</a:t>
            </a:r>
          </a:p>
          <a:p>
            <a:pPr marL="171450" indent="-171450">
              <a:buFont typeface="Arial" panose="020B0604020202020204" pitchFamily="34" charset="0"/>
              <a:buChar char="•"/>
            </a:pPr>
            <a:r>
              <a:rPr lang="en-US" dirty="0"/>
              <a:t>distinguish between push and pull measures in freight transport</a:t>
            </a:r>
          </a:p>
          <a:p>
            <a:pPr marL="171450" indent="-171450">
              <a:buFont typeface="Arial" panose="020B0604020202020204" pitchFamily="34" charset="0"/>
              <a:buChar char="•"/>
            </a:pPr>
            <a:r>
              <a:rPr lang="en-US" dirty="0" err="1"/>
              <a:t>analyse</a:t>
            </a:r>
            <a:r>
              <a:rPr lang="en-US" dirty="0"/>
              <a:t> impacts on costs, modal split and competitiveness</a:t>
            </a:r>
          </a:p>
          <a:p>
            <a:pPr marL="171450" indent="-171450">
              <a:buFont typeface="Arial" panose="020B0604020202020204" pitchFamily="34" charset="0"/>
              <a:buChar char="•"/>
            </a:pPr>
            <a:r>
              <a:rPr lang="en-US" dirty="0"/>
              <a:t>understand why policy mixes are unavoidable</a:t>
            </a:r>
          </a:p>
          <a:p>
            <a:pPr marL="171450" indent="-171450">
              <a:buFont typeface="Arial" panose="020B0604020202020204" pitchFamily="34" charset="0"/>
              <a:buChar char="•"/>
            </a:pPr>
            <a:r>
              <a:rPr lang="en-US" dirty="0"/>
              <a:t>learn to identify trade-offs between climate protection, economic performance and security of supply</a:t>
            </a:r>
            <a:endParaRPr lang="de-AT" dirty="0"/>
          </a:p>
        </p:txBody>
      </p:sp>
      <p:sp>
        <p:nvSpPr>
          <p:cNvPr id="4" name="Kopfzeilenplatzhalter 3">
            <a:extLst>
              <a:ext uri="{FF2B5EF4-FFF2-40B4-BE49-F238E27FC236}">
                <a16:creationId xmlns:a16="http://schemas.microsoft.com/office/drawing/2014/main" id="{513F7D64-98EE-ECD8-018C-29DCAB992061}"/>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076D186F-A944-254D-097B-9153EB5D9500}"/>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C7AB1C11-27CF-F8D1-BA85-A0FE04EBA7E0}"/>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CD63BF0A-6F09-B537-3A0D-A57FA685EAD4}"/>
              </a:ext>
            </a:extLst>
          </p:cNvPr>
          <p:cNvSpPr>
            <a:spLocks noGrp="1"/>
          </p:cNvSpPr>
          <p:nvPr>
            <p:ph type="sldNum" sz="quarter" idx="5"/>
          </p:nvPr>
        </p:nvSpPr>
        <p:spPr/>
        <p:txBody>
          <a:bodyPr/>
          <a:lstStyle/>
          <a:p>
            <a:fld id="{9B1635B3-DF70-4CFD-87CA-EB6AFDCA10EE}" type="slidenum">
              <a:rPr lang="de-AT" smtClean="0"/>
              <a:t>20</a:t>
            </a:fld>
            <a:endParaRPr lang="de-AT"/>
          </a:p>
        </p:txBody>
      </p:sp>
    </p:spTree>
    <p:extLst>
      <p:ext uri="{BB962C8B-B14F-4D97-AF65-F5344CB8AC3E}">
        <p14:creationId xmlns:p14="http://schemas.microsoft.com/office/powerpoint/2010/main" val="249552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47041-EBFF-AACF-4B6D-F7E50C4DA1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3F0AA40-DB03-0B73-FE9C-E357D1A17A4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2E491EE-B660-DCEE-C512-92E80F4320DB}"/>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Task</a:t>
            </a:r>
          </a:p>
          <a:p>
            <a:pPr fontAlgn="t"/>
            <a:r>
              <a:rPr lang="en-US" sz="1200" b="0" i="0" kern="1200" dirty="0">
                <a:solidFill>
                  <a:schemeClr val="tx1"/>
                </a:solidFill>
                <a:effectLst/>
                <a:latin typeface="+mn-lt"/>
                <a:ea typeface="+mn-ea"/>
                <a:cs typeface="+mn-cs"/>
              </a:rPr>
              <a:t>Select </a:t>
            </a:r>
            <a:r>
              <a:rPr lang="en-US" sz="1200" b="1" i="0" kern="1200" dirty="0">
                <a:solidFill>
                  <a:schemeClr val="tx1"/>
                </a:solidFill>
                <a:effectLst/>
                <a:latin typeface="+mn-lt"/>
                <a:ea typeface="+mn-ea"/>
                <a:cs typeface="+mn-cs"/>
              </a:rPr>
              <a:t>up to 6 policy measures</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Include </a:t>
            </a:r>
            <a:r>
              <a:rPr lang="en-US" sz="1200" b="1" i="0" kern="1200" dirty="0">
                <a:solidFill>
                  <a:schemeClr val="tx1"/>
                </a:solidFill>
                <a:effectLst/>
                <a:latin typeface="+mn-lt"/>
                <a:ea typeface="+mn-ea"/>
                <a:cs typeface="+mn-cs"/>
              </a:rPr>
              <a:t>at least 2 push and 2 pull measures</a:t>
            </a: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Justify your policy mix strategy</a:t>
            </a:r>
            <a:endParaRPr lang="en-US" sz="1200" b="0" i="0" kern="1200" dirty="0">
              <a:solidFill>
                <a:schemeClr val="tx1"/>
              </a:solidFill>
              <a:effectLst/>
              <a:latin typeface="+mn-lt"/>
              <a:ea typeface="+mn-ea"/>
              <a:cs typeface="+mn-cs"/>
            </a:endParaRP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Guiding questions</a:t>
            </a:r>
          </a:p>
          <a:p>
            <a:pPr fontAlgn="t"/>
            <a:r>
              <a:rPr lang="en-US" sz="1200" b="0" i="0" kern="1200" dirty="0">
                <a:solidFill>
                  <a:schemeClr val="tx1"/>
                </a:solidFill>
                <a:effectLst/>
                <a:latin typeface="+mn-lt"/>
                <a:ea typeface="+mn-ea"/>
                <a:cs typeface="+mn-cs"/>
              </a:rPr>
              <a:t>Which measures </a:t>
            </a:r>
            <a:r>
              <a:rPr lang="en-US" sz="1200" b="1" i="0" kern="1200" dirty="0">
                <a:solidFill>
                  <a:schemeClr val="tx1"/>
                </a:solidFill>
                <a:effectLst/>
                <a:latin typeface="+mn-lt"/>
                <a:ea typeface="+mn-ea"/>
                <a:cs typeface="+mn-cs"/>
              </a:rPr>
              <a:t>actually change decision‑making</a:t>
            </a:r>
            <a:r>
              <a:rPr lang="en-US" sz="1200" b="0" i="0" kern="1200" dirty="0">
                <a:solidFill>
                  <a:schemeClr val="tx1"/>
                </a:solidFill>
                <a:effectLst/>
                <a:latin typeface="+mn-lt"/>
                <a:ea typeface="+mn-ea"/>
                <a:cs typeface="+mn-cs"/>
              </a:rPr>
              <a:t>?</a:t>
            </a:r>
          </a:p>
          <a:p>
            <a:pPr fontAlgn="t"/>
            <a:r>
              <a:rPr lang="en-US" sz="1200" b="0" i="0" kern="1200" dirty="0">
                <a:solidFill>
                  <a:schemeClr val="tx1"/>
                </a:solidFill>
                <a:effectLst/>
                <a:latin typeface="+mn-lt"/>
                <a:ea typeface="+mn-ea"/>
                <a:cs typeface="+mn-cs"/>
              </a:rPr>
              <a:t>Where are </a:t>
            </a:r>
            <a:r>
              <a:rPr lang="en-US" sz="1200" b="1" i="0" kern="1200" dirty="0">
                <a:solidFill>
                  <a:schemeClr val="tx1"/>
                </a:solidFill>
                <a:effectLst/>
                <a:latin typeface="+mn-lt"/>
                <a:ea typeface="+mn-ea"/>
                <a:cs typeface="+mn-cs"/>
              </a:rPr>
              <a:t>avoidance or rebound effects</a:t>
            </a:r>
            <a:r>
              <a:rPr lang="en-US" sz="1200" b="0" i="0" kern="1200" dirty="0">
                <a:solidFill>
                  <a:schemeClr val="tx1"/>
                </a:solidFill>
                <a:effectLst/>
                <a:latin typeface="+mn-lt"/>
                <a:ea typeface="+mn-ea"/>
                <a:cs typeface="+mn-cs"/>
              </a:rPr>
              <a:t> likely to occur?</a:t>
            </a:r>
          </a:p>
          <a:p>
            <a:pPr fontAlgn="t"/>
            <a:r>
              <a:rPr lang="en-US" sz="1200" b="0" i="0" kern="1200" dirty="0">
                <a:solidFill>
                  <a:schemeClr val="tx1"/>
                </a:solidFill>
                <a:effectLst/>
                <a:latin typeface="+mn-lt"/>
                <a:ea typeface="+mn-ea"/>
                <a:cs typeface="+mn-cs"/>
              </a:rPr>
              <a:t>How can the </a:t>
            </a:r>
            <a:r>
              <a:rPr lang="en-US" sz="1200" b="1" i="0" kern="1200" dirty="0">
                <a:solidFill>
                  <a:schemeClr val="tx1"/>
                </a:solidFill>
                <a:effectLst/>
                <a:latin typeface="+mn-lt"/>
                <a:ea typeface="+mn-ea"/>
                <a:cs typeface="+mn-cs"/>
              </a:rPr>
              <a:t>economic location remain competitive</a:t>
            </a:r>
            <a:r>
              <a:rPr lang="en-US" sz="1200" b="0" i="0" kern="1200" dirty="0">
                <a:solidFill>
                  <a:schemeClr val="tx1"/>
                </a:solidFill>
                <a:effectLst/>
                <a:latin typeface="+mn-lt"/>
                <a:ea typeface="+mn-ea"/>
                <a:cs typeface="+mn-cs"/>
              </a:rPr>
              <a:t>?</a:t>
            </a:r>
          </a:p>
          <a:p>
            <a:pPr fontAlgn="t"/>
            <a:r>
              <a:rPr lang="en-US" sz="1200" b="0" i="0" kern="1200" dirty="0">
                <a:solidFill>
                  <a:schemeClr val="tx1"/>
                </a:solidFill>
                <a:effectLst/>
                <a:latin typeface="+mn-lt"/>
                <a:ea typeface="+mn-ea"/>
                <a:cs typeface="+mn-cs"/>
              </a:rPr>
              <a:t>Which stakeholders (e.g. </a:t>
            </a:r>
            <a:r>
              <a:rPr lang="en-US" sz="1200" b="1" i="0" kern="1200" dirty="0">
                <a:solidFill>
                  <a:schemeClr val="tx1"/>
                </a:solidFill>
                <a:effectLst/>
                <a:latin typeface="+mn-lt"/>
                <a:ea typeface="+mn-ea"/>
                <a:cs typeface="+mn-cs"/>
              </a:rPr>
              <a:t>freight forwarders, industry, infrastructure operators, environmental groups, the general public</a:t>
            </a:r>
            <a:r>
              <a:rPr lang="en-US" sz="1200" b="0" i="0" kern="1200" dirty="0">
                <a:solidFill>
                  <a:schemeClr val="tx1"/>
                </a:solidFill>
                <a:effectLst/>
                <a:latin typeface="+mn-lt"/>
                <a:ea typeface="+mn-ea"/>
                <a:cs typeface="+mn-cs"/>
              </a:rPr>
              <a:t>) may resist or block the measures – and why?</a:t>
            </a:r>
          </a:p>
          <a:p>
            <a:pPr fontAlgn="t"/>
            <a:r>
              <a:rPr lang="en-US" sz="1200" b="0" i="0" kern="1200" dirty="0">
                <a:solidFill>
                  <a:schemeClr val="tx1"/>
                </a:solidFill>
                <a:effectLst/>
                <a:latin typeface="+mn-lt"/>
                <a:ea typeface="+mn-ea"/>
                <a:cs typeface="+mn-cs"/>
              </a:rPr>
              <a:t>What </a:t>
            </a:r>
            <a:r>
              <a:rPr lang="en-US" sz="1200" b="1" i="0" kern="1200" dirty="0">
                <a:solidFill>
                  <a:schemeClr val="tx1"/>
                </a:solidFill>
                <a:effectLst/>
                <a:latin typeface="+mn-lt"/>
                <a:ea typeface="+mn-ea"/>
                <a:cs typeface="+mn-cs"/>
              </a:rPr>
              <a:t>impacts on the modal split</a:t>
            </a:r>
            <a:r>
              <a:rPr lang="en-US" sz="1200" b="0" i="0" kern="1200" dirty="0">
                <a:solidFill>
                  <a:schemeClr val="tx1"/>
                </a:solidFill>
                <a:effectLst/>
                <a:latin typeface="+mn-lt"/>
                <a:ea typeface="+mn-ea"/>
                <a:cs typeface="+mn-cs"/>
              </a:rPr>
              <a:t> are expected?</a:t>
            </a:r>
          </a:p>
          <a:p>
            <a:endParaRPr lang="de-AT" dirty="0"/>
          </a:p>
        </p:txBody>
      </p:sp>
      <p:sp>
        <p:nvSpPr>
          <p:cNvPr id="4" name="Kopfzeilenplatzhalter 3">
            <a:extLst>
              <a:ext uri="{FF2B5EF4-FFF2-40B4-BE49-F238E27FC236}">
                <a16:creationId xmlns:a16="http://schemas.microsoft.com/office/drawing/2014/main" id="{1A16BF11-A839-FDB2-DF61-13B79C265CC3}"/>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5EF93800-71E9-626F-8FD3-9643706916D9}"/>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A8294645-C13C-216D-70F5-50B4353FEC63}"/>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D1683BCF-C9DB-639D-A1DF-E84AB21F6561}"/>
              </a:ext>
            </a:extLst>
          </p:cNvPr>
          <p:cNvSpPr>
            <a:spLocks noGrp="1"/>
          </p:cNvSpPr>
          <p:nvPr>
            <p:ph type="sldNum" sz="quarter" idx="5"/>
          </p:nvPr>
        </p:nvSpPr>
        <p:spPr/>
        <p:txBody>
          <a:bodyPr/>
          <a:lstStyle/>
          <a:p>
            <a:fld id="{9B1635B3-DF70-4CFD-87CA-EB6AFDCA10EE}" type="slidenum">
              <a:rPr lang="de-AT" smtClean="0"/>
              <a:t>21</a:t>
            </a:fld>
            <a:endParaRPr lang="de-AT"/>
          </a:p>
        </p:txBody>
      </p:sp>
    </p:spTree>
    <p:extLst>
      <p:ext uri="{BB962C8B-B14F-4D97-AF65-F5344CB8AC3E}">
        <p14:creationId xmlns:p14="http://schemas.microsoft.com/office/powerpoint/2010/main" val="3003740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E37AD1-DECE-4C89-9312-4EFAC60D3580}" type="slidenum">
              <a:rPr lang="de-AT" noProof="0" smtClean="0"/>
              <a:pPr/>
              <a:t>22</a:t>
            </a:fld>
            <a:endParaRPr lang="de-AT" noProof="0"/>
          </a:p>
        </p:txBody>
      </p:sp>
    </p:spTree>
    <p:extLst>
      <p:ext uri="{BB962C8B-B14F-4D97-AF65-F5344CB8AC3E}">
        <p14:creationId xmlns:p14="http://schemas.microsoft.com/office/powerpoint/2010/main" val="178345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a:t>
            </a:fld>
            <a:endParaRPr lang="de-AT" noProof="0"/>
          </a:p>
        </p:txBody>
      </p:sp>
    </p:spTree>
    <p:extLst>
      <p:ext uri="{BB962C8B-B14F-4D97-AF65-F5344CB8AC3E}">
        <p14:creationId xmlns:p14="http://schemas.microsoft.com/office/powerpoint/2010/main" val="296952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dirty="0"/>
              <a:t>The European Green Deal was launched in 2019 and represents a set of policy measures adopted by the EU to enable the transition to a climate-neutral society by 2050. The objective of the Green Deal is to create a fair and prosperous society, supported by a modern and competitive economy.</a:t>
            </a:r>
          </a:p>
          <a:p>
            <a:endParaRPr lang="en-US" dirty="0"/>
          </a:p>
          <a:p>
            <a:r>
              <a:rPr lang="en-US" dirty="0"/>
              <a:t>To achieve this objective, the Green Deal emphasizes the need for a holistic and cross-sectoral approach in which all relevant policy areas are aligned with the overarching goal of climate protection. The package includes measures covering a wide range of policy fields, including climate, environment, energy, transport, industry, agriculture, and sustainable finance.</a:t>
            </a:r>
          </a:p>
          <a:p>
            <a:endParaRPr lang="en-US" dirty="0"/>
          </a:p>
          <a:p>
            <a:r>
              <a:rPr lang="en-US" dirty="0"/>
              <a:t>The European Green Deal aims to achieve a climate-neutral EU by 2050, with greenhouse gas emissions to be reduced by at least 55% by 2030 compared to 1990 levels. This requires a fundamental transformation of the economy and society across many sectors.</a:t>
            </a:r>
          </a:p>
          <a:p>
            <a:br>
              <a:rPr lang="en-US" dirty="0"/>
            </a:br>
            <a:r>
              <a:rPr lang="en-US" dirty="0"/>
              <a:t>“Fit for 55” is a package of measures that includes the revision and updating of EU legislation as well as the introduction of new initiatives to ensure that EU actions are aligned with the climate targets set by the Council and the European Parliament.</a:t>
            </a:r>
          </a:p>
          <a:p>
            <a:endParaRPr lang="en-US" dirty="0"/>
          </a:p>
          <a:p>
            <a:r>
              <a:rPr lang="en-US" b="0" dirty="0"/>
              <a:t>Sources:</a:t>
            </a:r>
            <a:br>
              <a:rPr lang="en-US" dirty="0"/>
            </a:br>
            <a:r>
              <a:rPr lang="en-US" dirty="0"/>
              <a:t>European Commission, Directorate-General for Communication (2019): </a:t>
            </a:r>
            <a:r>
              <a:rPr lang="en-US" i="1" dirty="0"/>
              <a:t>What is the European Green Deal?</a:t>
            </a:r>
            <a:r>
              <a:rPr lang="en-US" dirty="0"/>
              <a:t> Available at: </a:t>
            </a:r>
            <a:r>
              <a:rPr lang="en-US" dirty="0">
                <a:hlinkClick r:id="rId3"/>
              </a:rPr>
              <a:t>https://data.europa.eu/doi/10.2775/944554 </a:t>
            </a:r>
            <a:r>
              <a:rPr lang="en-US" dirty="0"/>
              <a:t>; accessed 13 March 2025</a:t>
            </a:r>
            <a:br>
              <a:rPr lang="en-US" dirty="0"/>
            </a:br>
            <a:r>
              <a:rPr lang="en-US" dirty="0"/>
              <a:t>Council of the European Union (2024): </a:t>
            </a:r>
            <a:r>
              <a:rPr lang="en-US" dirty="0">
                <a:hlinkClick r:id="rId4"/>
              </a:rPr>
              <a:t>https://www.consilium.europa.eu/en/policies/green-deal/</a:t>
            </a:r>
            <a:r>
              <a:rPr lang="en-US" dirty="0"/>
              <a:t>; accessed 13 March 2025</a:t>
            </a:r>
          </a:p>
          <a:p>
            <a:endParaRPr lang="en-US" dirty="0"/>
          </a:p>
          <a:p>
            <a:r>
              <a:rPr lang="en-US" b="0" dirty="0"/>
              <a:t>Image sources:</a:t>
            </a:r>
            <a:br>
              <a:rPr lang="en-US" dirty="0"/>
            </a:br>
            <a:r>
              <a:rPr lang="en-US" dirty="0"/>
              <a:t>European Commission, Directorate-General for Communication (2019): </a:t>
            </a:r>
            <a:r>
              <a:rPr lang="en-US" i="1" dirty="0"/>
              <a:t>What is the European Green Deal?</a:t>
            </a:r>
            <a:r>
              <a:rPr lang="en-US" dirty="0"/>
              <a:t> Available at: </a:t>
            </a:r>
            <a:r>
              <a:rPr lang="en-US" dirty="0">
                <a:hlinkClick r:id="rId3"/>
              </a:rPr>
              <a:t>https://data.europa.eu/doi/10.2775/944554 </a:t>
            </a:r>
            <a:r>
              <a:rPr lang="en-US" dirty="0"/>
              <a:t>; accessed 13 March 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24</a:t>
            </a:fld>
            <a:endParaRPr lang="de-AT" noProof="0"/>
          </a:p>
        </p:txBody>
      </p:sp>
    </p:spTree>
    <p:extLst>
      <p:ext uri="{BB962C8B-B14F-4D97-AF65-F5344CB8AC3E}">
        <p14:creationId xmlns:p14="http://schemas.microsoft.com/office/powerpoint/2010/main" val="1480712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1025" y="866775"/>
            <a:ext cx="7713663" cy="4340225"/>
          </a:xfrm>
        </p:spPr>
        <p:txBody>
          <a:bodyPr/>
          <a:lstStyle/>
          <a:p>
            <a:endParaRPr lang="en-US"/>
          </a:p>
        </p:txBody>
      </p:sp>
      <p:sp>
        <p:nvSpPr>
          <p:cNvPr id="3" name="Notes Placeholder 2"/>
          <p:cNvSpPr>
            <a:spLocks noGrp="1"/>
          </p:cNvSpPr>
          <p:nvPr>
            <p:ph type="body" idx="1"/>
          </p:nvPr>
        </p:nvSpPr>
        <p:spPr/>
        <p:txBody>
          <a:bodyPr/>
          <a:lstStyle/>
          <a:p>
            <a:r>
              <a:rPr lang="fr-FR" b="0" dirty="0"/>
              <a:t>Source:</a:t>
            </a:r>
            <a:br>
              <a:rPr lang="fr-FR" dirty="0"/>
            </a:br>
            <a:r>
              <a:rPr lang="fr-FR" dirty="0" err="1"/>
              <a:t>European</a:t>
            </a:r>
            <a:r>
              <a:rPr lang="fr-FR" dirty="0"/>
              <a:t> Commission (2019): </a:t>
            </a:r>
            <a:r>
              <a:rPr lang="fr-FR" dirty="0">
                <a:hlinkClick r:id="rId3"/>
              </a:rPr>
              <a:t>https://ec.europa.eu/commission/presscorner/api/files/attachment/859448/Sustainable_mobility_de.pdf</a:t>
            </a:r>
            <a:endParaRPr lang="fr-FR" dirty="0"/>
          </a:p>
          <a:p>
            <a:endParaRPr lang="fr-FR" dirty="0"/>
          </a:p>
          <a:p>
            <a:r>
              <a:rPr lang="fr-FR" b="0" dirty="0"/>
              <a:t>Image source:</a:t>
            </a:r>
            <a:br>
              <a:rPr lang="fr-FR" b="0" dirty="0"/>
            </a:br>
            <a:r>
              <a:rPr lang="fr-FR" dirty="0" err="1"/>
              <a:t>European</a:t>
            </a:r>
            <a:r>
              <a:rPr lang="fr-FR" dirty="0"/>
              <a:t> Commission (2019): </a:t>
            </a:r>
            <a:r>
              <a:rPr lang="fr-FR" dirty="0">
                <a:hlinkClick r:id="rId3"/>
              </a:rPr>
              <a:t>https://ec.europa.eu/commission/presscorner/api/files/attachment/859448/Sustainable_mobility_de.pdf</a:t>
            </a:r>
            <a:endParaRPr lang="fr-FR" dirty="0"/>
          </a:p>
          <a:p>
            <a:endParaRPr lang="en-US" dirty="0"/>
          </a:p>
        </p:txBody>
      </p:sp>
      <p:sp>
        <p:nvSpPr>
          <p:cNvPr id="4" name="Slide Number Placeholder 3"/>
          <p:cNvSpPr>
            <a:spLocks noGrp="1"/>
          </p:cNvSpPr>
          <p:nvPr>
            <p:ph type="sldNum" sz="quarter" idx="10"/>
          </p:nvPr>
        </p:nvSpPr>
        <p:spPr/>
        <p:txBody>
          <a:bodyPr/>
          <a:lstStyle/>
          <a:p>
            <a:fld id="{0EDFA6B0-5DC3-4D22-8E41-F7511E10BAE2}" type="slidenum">
              <a:rPr lang="en-US" smtClean="0"/>
              <a:t>25</a:t>
            </a:fld>
            <a:endParaRPr lang="en-US"/>
          </a:p>
        </p:txBody>
      </p:sp>
    </p:spTree>
    <p:extLst>
      <p:ext uri="{BB962C8B-B14F-4D97-AF65-F5344CB8AC3E}">
        <p14:creationId xmlns:p14="http://schemas.microsoft.com/office/powerpoint/2010/main" val="2796992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022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8" y="0"/>
            <a:ext cx="3927546" cy="37022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68513" y="554038"/>
            <a:ext cx="4926012" cy="27717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10280"/>
            <a:ext cx="7250853" cy="3326882"/>
          </a:xfrm>
          <a:prstGeom prst="rect">
            <a:avLst/>
          </a:prstGeom>
        </p:spPr>
        <p:txBody>
          <a:bodyPr vert="horz" lIns="91440" tIns="45720" rIns="91440" bIns="45720" rtlCol="0"/>
          <a:lstStyle/>
          <a:p>
            <a:r>
              <a:rPr lang="en-US" b="0" dirty="0"/>
              <a:t>Modal split describes the share of transport performance by mode of transport.</a:t>
            </a:r>
            <a:br>
              <a:rPr lang="en-US" b="0" dirty="0"/>
            </a:br>
            <a:endParaRPr lang="en-US" b="0" dirty="0"/>
          </a:p>
          <a:p>
            <a:r>
              <a:rPr lang="en-US" b="0" dirty="0"/>
              <a:t>Target set within the framework of the Sustainable and Smart Mobility Strategy: rail freight transport is to increase by 50% by 2030 and to double by 2050. Inland waterway transport is to increase by 25% by 2030 and by 50% by 2050.</a:t>
            </a:r>
          </a:p>
          <a:p>
            <a:endParaRPr lang="en-US" b="0" dirty="0"/>
          </a:p>
          <a:p>
            <a:r>
              <a:rPr lang="en-US" b="0" dirty="0"/>
              <a:t>Sources:</a:t>
            </a:r>
            <a:br>
              <a:rPr lang="en-US" b="0" dirty="0"/>
            </a:br>
            <a:r>
              <a:rPr lang="en-US" b="0" dirty="0"/>
              <a:t>Eurostat (2024): </a:t>
            </a:r>
            <a:r>
              <a:rPr lang="en-US" b="0" i="1" dirty="0"/>
              <a:t>Modal split of inland freight transport</a:t>
            </a:r>
            <a:r>
              <a:rPr lang="en-US" b="0" dirty="0"/>
              <a:t>:</a:t>
            </a:r>
            <a:br>
              <a:rPr lang="en-US" b="0" dirty="0"/>
            </a:br>
            <a:r>
              <a:rPr lang="en-US" b="0" dirty="0">
                <a:hlinkClick r:id="rId3"/>
              </a:rPr>
              <a:t>https://ec.europa.eu/eurostat/databrowser/view/tran_hv_frmod/default/table?lang=en&amp;category=tran.tran_hv_ms</a:t>
            </a:r>
            <a:r>
              <a:rPr lang="en-US" b="0" dirty="0"/>
              <a:t>; accessed 6 February 2025</a:t>
            </a:r>
            <a:br>
              <a:rPr lang="en-US" b="0" dirty="0"/>
            </a:br>
            <a:r>
              <a:rPr lang="en-US" b="0" dirty="0"/>
              <a:t>European Commission (2020): </a:t>
            </a:r>
            <a:r>
              <a:rPr lang="en-US" b="0" i="1" dirty="0"/>
              <a:t>Sustainable and Smart Mobility Strategy</a:t>
            </a:r>
            <a:r>
              <a:rPr lang="en-US" b="0" dirty="0"/>
              <a:t>:</a:t>
            </a:r>
            <a:br>
              <a:rPr lang="en-US" b="0" dirty="0"/>
            </a:br>
            <a:r>
              <a:rPr lang="en-US" b="0" dirty="0">
                <a:hlinkClick r:id="rId4"/>
              </a:rPr>
              <a:t>https://eur-lex.europa.eu/resource.html?uri=cellar:5e601657-3b06-11eb-b27b-01aa75ed71a1.0003.02/DOC_1&amp;format=PDF</a:t>
            </a:r>
            <a:endParaRPr lang="en-US" b="0" dirty="0"/>
          </a:p>
        </p:txBody>
      </p:sp>
      <p:sp>
        <p:nvSpPr>
          <p:cNvPr id="6" name="Footer Placeholder 5"/>
          <p:cNvSpPr>
            <a:spLocks noGrp="1"/>
          </p:cNvSpPr>
          <p:nvPr>
            <p:ph type="ftr" sz="quarter" idx="4"/>
          </p:nvPr>
        </p:nvSpPr>
        <p:spPr>
          <a:xfrm>
            <a:off x="0" y="7020561"/>
            <a:ext cx="3927546" cy="368511"/>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8" y="7020561"/>
            <a:ext cx="3927546" cy="368511"/>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dirty="0"/>
              <a:t>The EU has introduced a policy for the Trans-European Transport Network (TEN-T) to develop an effective and multimodal transport network across the entire EU. </a:t>
            </a:r>
          </a:p>
          <a:p>
            <a:endParaRPr lang="en-US" dirty="0"/>
          </a:p>
          <a:p>
            <a:r>
              <a:rPr lang="en-US" dirty="0"/>
              <a:t>This network includes railway lines, inland waterways, short sea shipping routes, and roads connected to key transport hubs. The TEN-T policy identifies transport infrastructure within the Member States that provides high European added value and should form part of the TEN-T network. Such infrastructure must meet specific requirements, for example in terms of safety, quality, and environmental objectives.</a:t>
            </a:r>
          </a:p>
          <a:p>
            <a:endParaRPr lang="en-US" dirty="0"/>
          </a:p>
          <a:p>
            <a:r>
              <a:rPr lang="en-US" dirty="0"/>
              <a:t>This policy is of great importance for the development of a coherent and high-quality transport infrastructure in the EU. Its aim is to support sustainable and efficient transport routes, facilitate access to jobs and services, and promote trade and economic growth. The TEN-T policy also strengthens cohesion within the EU by fostering seamless cross-border connectivity of transport systems and eliminating bottlenecks.</a:t>
            </a:r>
          </a:p>
          <a:p>
            <a:endParaRPr lang="en-US" dirty="0"/>
          </a:p>
          <a:p>
            <a:r>
              <a:rPr lang="en-US" dirty="0"/>
              <a:t>The milestones for the Trans-European Transport Network are as follows: by 2030, completion of the core network (completion of the main transport routes); by 2040, completion of the extended core network (meeting requirements for speed and quality); and by 2050, completion of the comprehensive network (full functionality). The core network and the extended core network form the European transport corridors, representing the most strategic part of the network with the highest EU added value.</a:t>
            </a:r>
          </a:p>
          <a:p>
            <a:endParaRPr lang="en-US" dirty="0"/>
          </a:p>
          <a:p>
            <a:r>
              <a:rPr lang="en-US" b="0" dirty="0"/>
              <a:t>Source:</a:t>
            </a:r>
            <a:br>
              <a:rPr lang="en-US" b="0" dirty="0"/>
            </a:br>
            <a:r>
              <a:rPr lang="en-US" b="0" dirty="0"/>
              <a:t>European Commission (2021): </a:t>
            </a:r>
            <a:r>
              <a:rPr lang="en-US" b="0" dirty="0">
                <a:hlinkClick r:id="rId3"/>
              </a:rPr>
              <a:t>https://ec.europa.eu/commission/presscorner/detail/de/qanda_21_6725</a:t>
            </a:r>
            <a:r>
              <a:rPr lang="en-US" b="0" dirty="0"/>
              <a:t>; accessed 12 April 2024</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27</a:t>
            </a:fld>
            <a:endParaRPr lang="de-AT" noProof="0"/>
          </a:p>
        </p:txBody>
      </p:sp>
    </p:spTree>
    <p:extLst>
      <p:ext uri="{BB962C8B-B14F-4D97-AF65-F5344CB8AC3E}">
        <p14:creationId xmlns:p14="http://schemas.microsoft.com/office/powerpoint/2010/main" val="3219221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b="0" dirty="0"/>
              <a:t>The Trans-European Transport Network defines nine core corridors:</a:t>
            </a:r>
          </a:p>
          <a:p>
            <a:endParaRPr lang="en-US" b="0" dirty="0"/>
          </a:p>
          <a:p>
            <a:r>
              <a:rPr lang="en-US" b="0" dirty="0"/>
              <a:t>Scandinavian–Mediterranean Corridor</a:t>
            </a:r>
          </a:p>
          <a:p>
            <a:r>
              <a:rPr lang="en-US" b="0" dirty="0"/>
              <a:t>North Sea–Baltic Corridor</a:t>
            </a:r>
          </a:p>
          <a:p>
            <a:r>
              <a:rPr lang="en-US" b="0" dirty="0"/>
              <a:t>Atlantic Corridor</a:t>
            </a:r>
          </a:p>
          <a:p>
            <a:r>
              <a:rPr lang="en-US" b="0" dirty="0"/>
              <a:t>Rhine–Danube Corridor</a:t>
            </a:r>
          </a:p>
          <a:p>
            <a:r>
              <a:rPr lang="en-US" b="0" dirty="0"/>
              <a:t>Mediterranean Corridor</a:t>
            </a:r>
          </a:p>
          <a:p>
            <a:r>
              <a:rPr lang="en-US" b="0" dirty="0"/>
              <a:t>Baltic–Adriatic Corridor</a:t>
            </a:r>
          </a:p>
          <a:p>
            <a:r>
              <a:rPr lang="en-US" b="0" dirty="0"/>
              <a:t>Western Balkans–Eastern Mediterranean Corridor</a:t>
            </a:r>
          </a:p>
          <a:p>
            <a:r>
              <a:rPr lang="en-US" b="0" dirty="0"/>
              <a:t>North Sea–Rhine–Mediterranean Corridor</a:t>
            </a:r>
          </a:p>
          <a:p>
            <a:r>
              <a:rPr lang="en-US" b="0" dirty="0"/>
              <a:t>Baltic Sea–Black Sea–Aegean Sea Corridor</a:t>
            </a:r>
          </a:p>
          <a:p>
            <a:endParaRPr lang="en-US" b="0" dirty="0"/>
          </a:p>
          <a:p>
            <a:r>
              <a:rPr lang="en-US" b="0" dirty="0"/>
              <a:t>Image source:</a:t>
            </a:r>
            <a:br>
              <a:rPr lang="en-US" b="0" dirty="0"/>
            </a:br>
            <a:r>
              <a:rPr lang="en-US" b="0" dirty="0"/>
              <a:t>European Commission (2024): </a:t>
            </a:r>
            <a:r>
              <a:rPr lang="en-US" b="0" i="1" dirty="0"/>
              <a:t>TEN-T Maps</a:t>
            </a:r>
            <a:r>
              <a:rPr lang="en-US" b="0" dirty="0"/>
              <a:t>. Licensed under CC BY 4.0. Available at:</a:t>
            </a:r>
            <a:br>
              <a:rPr lang="en-US" b="0" dirty="0"/>
            </a:br>
            <a:r>
              <a:rPr lang="en-US" b="0" dirty="0">
                <a:hlinkClick r:id="rId3"/>
              </a:rPr>
              <a:t>https://transport.ec.europa.eu/transport-themes/infrastructure-and-investment/trans-european-transport-network-ten-t/tentec-information-system-and-ten-t-map-library/ten-t-maps-european-transport-corridors_en</a:t>
            </a:r>
            <a:r>
              <a:rPr lang="en-US" b="0" dirty="0"/>
              <a:t>; accessed 18 November 2024.</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28</a:t>
            </a:fld>
            <a:endParaRPr lang="de-AT" noProof="0"/>
          </a:p>
        </p:txBody>
      </p:sp>
    </p:spTree>
    <p:extLst>
      <p:ext uri="{BB962C8B-B14F-4D97-AF65-F5344CB8AC3E}">
        <p14:creationId xmlns:p14="http://schemas.microsoft.com/office/powerpoint/2010/main" val="2620476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37AD1-DECE-4C89-9312-4EFAC60D3580}" type="slidenum">
              <a:rPr lang="de-AT" noProof="0" smtClean="0"/>
              <a:pPr/>
              <a:t>29</a:t>
            </a:fld>
            <a:endParaRPr lang="de-AT" noProof="0"/>
          </a:p>
        </p:txBody>
      </p:sp>
    </p:spTree>
    <p:extLst>
      <p:ext uri="{BB962C8B-B14F-4D97-AF65-F5344CB8AC3E}">
        <p14:creationId xmlns:p14="http://schemas.microsoft.com/office/powerpoint/2010/main" val="1894109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b="0" dirty="0"/>
              <a:t>Road transport accounts for approximately 99% of emissions in the transport sector (cf. Environment Agency Austria 2024, p. 138).</a:t>
            </a:r>
          </a:p>
          <a:p>
            <a:endParaRPr lang="en-US" b="0" dirty="0"/>
          </a:p>
          <a:p>
            <a:r>
              <a:rPr lang="en-US" b="0" dirty="0"/>
              <a:t>Source:</a:t>
            </a:r>
            <a:br>
              <a:rPr lang="en-US" b="0" dirty="0"/>
            </a:br>
            <a:r>
              <a:rPr lang="en-US" b="0" dirty="0"/>
              <a:t>Environment Agency Austria (2024): </a:t>
            </a:r>
            <a:r>
              <a:rPr lang="en-US" b="0" i="1" dirty="0"/>
              <a:t>Climate Protection Report 2024</a:t>
            </a:r>
            <a:r>
              <a:rPr lang="en-US" b="0" dirty="0"/>
              <a:t>. Available at:</a:t>
            </a:r>
            <a:br>
              <a:rPr lang="en-US" b="0" dirty="0"/>
            </a:br>
            <a:r>
              <a:rPr lang="en-US" b="0" dirty="0">
                <a:hlinkClick r:id="rId3"/>
              </a:rPr>
              <a:t>https://www.umweltbundesamt.at/fileadmin/site/publikationen/rep0913.pdf</a:t>
            </a:r>
            <a:r>
              <a:rPr lang="en-US" b="0" dirty="0"/>
              <a:t>; accessed 14 January 2025</a:t>
            </a:r>
          </a:p>
          <a:p>
            <a:endParaRPr lang="de-AT" b="0"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30</a:t>
            </a:fld>
            <a:endParaRPr lang="de-AT" noProof="0"/>
          </a:p>
        </p:txBody>
      </p:sp>
    </p:spTree>
    <p:extLst>
      <p:ext uri="{BB962C8B-B14F-4D97-AF65-F5344CB8AC3E}">
        <p14:creationId xmlns:p14="http://schemas.microsoft.com/office/powerpoint/2010/main" val="220357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b="0" dirty="0"/>
              <a:t>Over time, Austria has experienced a strong increase in freight transport performance on roads, a slight decline in the rail share of the modal split measured in tonne-kilometres, and a decrease in the share of national freight transport on the Danube.</a:t>
            </a:r>
          </a:p>
          <a:p>
            <a:endParaRPr lang="en-US" b="0" dirty="0"/>
          </a:p>
          <a:p>
            <a:r>
              <a:rPr lang="en-US" b="0" dirty="0"/>
              <a:t>Source:</a:t>
            </a:r>
            <a:br>
              <a:rPr lang="en-US" b="0" dirty="0"/>
            </a:br>
            <a:r>
              <a:rPr lang="en-US" b="0" dirty="0"/>
              <a:t>Environment Agency Austria (2024): </a:t>
            </a:r>
            <a:r>
              <a:rPr lang="en-US" b="0" i="1" dirty="0"/>
              <a:t>Climate Protection Report 2024</a:t>
            </a:r>
            <a:r>
              <a:rPr lang="en-US" b="0" dirty="0"/>
              <a:t>. Available at:</a:t>
            </a:r>
            <a:br>
              <a:rPr lang="en-US" b="0" dirty="0"/>
            </a:br>
            <a:r>
              <a:rPr lang="en-US" b="0" dirty="0">
                <a:hlinkClick r:id="rId3"/>
              </a:rPr>
              <a:t>https://www.umweltbundesamt.at/fileadmin/site/publikationen/rep0913.pdf</a:t>
            </a:r>
            <a:r>
              <a:rPr lang="en-US" b="0" dirty="0"/>
              <a:t>; accessed 14 January 2025, p. 156</a:t>
            </a:r>
          </a:p>
          <a:p>
            <a:endParaRPr lang="de-AT" b="0"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31</a:t>
            </a:fld>
            <a:endParaRPr lang="de-AT" noProof="0"/>
          </a:p>
        </p:txBody>
      </p:sp>
    </p:spTree>
    <p:extLst>
      <p:ext uri="{BB962C8B-B14F-4D97-AF65-F5344CB8AC3E}">
        <p14:creationId xmlns:p14="http://schemas.microsoft.com/office/powerpoint/2010/main" val="303590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714FD-2487-4AB0-1B7E-C90294239ED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28332A6-4F9C-7A4E-565B-84ACD26C7ACB}"/>
              </a:ext>
            </a:extLst>
          </p:cNvPr>
          <p:cNvSpPr>
            <a:spLocks noGrp="1" noRot="1" noChangeAspect="1"/>
          </p:cNvSpPr>
          <p:nvPr>
            <p:ph type="sldImg"/>
          </p:nvPr>
        </p:nvSpPr>
        <p:spPr/>
        <p:txBody>
          <a:bodyPr/>
          <a:lstStyle/>
          <a:p>
            <a:endParaRPr lang="de-AT"/>
          </a:p>
        </p:txBody>
      </p:sp>
      <p:sp>
        <p:nvSpPr>
          <p:cNvPr id="3" name="Notizenplatzhalter 2">
            <a:extLst>
              <a:ext uri="{FF2B5EF4-FFF2-40B4-BE49-F238E27FC236}">
                <a16:creationId xmlns:a16="http://schemas.microsoft.com/office/drawing/2014/main" id="{0A117A8B-AC18-8E4B-01FF-EDB2E31A1786}"/>
              </a:ext>
            </a:extLst>
          </p:cNvPr>
          <p:cNvSpPr>
            <a:spLocks noGrp="1"/>
          </p:cNvSpPr>
          <p:nvPr>
            <p:ph type="body" idx="1"/>
          </p:nvPr>
        </p:nvSpPr>
        <p:spPr/>
        <p:txBody>
          <a:bodyPr/>
          <a:lstStyle/>
          <a:p>
            <a:r>
              <a:rPr lang="en-US" b="0" dirty="0"/>
              <a:t>Download the app at: </a:t>
            </a:r>
            <a:r>
              <a:rPr lang="en-US" b="0" dirty="0">
                <a:hlinkClick r:id="rId3"/>
              </a:rPr>
              <a:t>https://play.google.com/store/apps/details?id=com.PieLab.Logistify</a:t>
            </a:r>
            <a:endParaRPr lang="en-US" b="0" dirty="0"/>
          </a:p>
          <a:p>
            <a:r>
              <a:rPr lang="en-US" b="0" dirty="0"/>
              <a:t>Explanation video: </a:t>
            </a:r>
            <a:r>
              <a:rPr lang="en-US" b="0" dirty="0">
                <a:hlinkClick r:id="rId4"/>
              </a:rPr>
              <a:t>https://www.youtube.com/watch?v=kZhL5SPtn6A</a:t>
            </a:r>
            <a:endParaRPr lang="en-US" b="0" dirty="0"/>
          </a:p>
          <a:p>
            <a:r>
              <a:rPr lang="en-US" b="0" dirty="0"/>
              <a:t>More information at: </a:t>
            </a:r>
            <a:r>
              <a:rPr lang="en-US" b="0" dirty="0">
                <a:hlinkClick r:id="rId5"/>
              </a:rPr>
              <a:t>https://www.rewway.at/de/logistify/</a:t>
            </a:r>
            <a:endParaRPr lang="en-US" b="0" dirty="0"/>
          </a:p>
          <a:p>
            <a:endParaRPr lang="en-US" b="0" dirty="0"/>
          </a:p>
          <a:p>
            <a:r>
              <a:rPr lang="en-US" b="0" dirty="0"/>
              <a:t>The learning app "</a:t>
            </a:r>
            <a:r>
              <a:rPr lang="en-US" b="0" dirty="0" err="1"/>
              <a:t>Logistify</a:t>
            </a:r>
            <a:r>
              <a:rPr lang="en-US" b="0" dirty="0"/>
              <a:t>" focuses on various means of transport, their sustainable and efficient use of resources, and logistics-related careers. In the games, students are challenged to use their transport planning skills. The task is to transport various goods efficiently from A to B, to plan multimodal transport chains from raw materials to end customers, and to explore careers in the logistics sector.</a:t>
            </a:r>
          </a:p>
          <a:p>
            <a:endParaRPr lang="en-US" b="0" dirty="0"/>
          </a:p>
          <a:p>
            <a:r>
              <a:rPr lang="en-US" b="0" dirty="0"/>
              <a:t>Duration: Game 1 takes approximately 15 minutes.</a:t>
            </a:r>
          </a:p>
          <a:p>
            <a:endParaRPr lang="en-US" b="0" dirty="0"/>
          </a:p>
          <a:p>
            <a:r>
              <a:rPr lang="en-US" b="0" dirty="0"/>
              <a:t>Learning objectives:</a:t>
            </a:r>
          </a:p>
          <a:p>
            <a:r>
              <a:rPr lang="en-US" b="0" dirty="0"/>
              <a:t>Students recognize the importance of different modes of transport in freight logistics.</a:t>
            </a:r>
          </a:p>
          <a:p>
            <a:r>
              <a:rPr lang="en-US" b="0" dirty="0"/>
              <a:t>Students reflect on how resources can be used sustainably and efficiently in transportation.</a:t>
            </a:r>
          </a:p>
          <a:p>
            <a:r>
              <a:rPr lang="en-US" b="0" dirty="0"/>
              <a:t>Students analyze logistical challenges and make well-reasoned decisions in transport planning.</a:t>
            </a:r>
          </a:p>
          <a:p>
            <a:r>
              <a:rPr lang="en-US" b="0" dirty="0"/>
              <a:t>Students playfully engage with digital learning formats to understand logistics concepts.</a:t>
            </a:r>
          </a:p>
          <a:p>
            <a:endParaRPr lang="de-AT" dirty="0"/>
          </a:p>
        </p:txBody>
      </p:sp>
      <p:sp>
        <p:nvSpPr>
          <p:cNvPr id="4" name="Kopfzeilenplatzhalter 3">
            <a:extLst>
              <a:ext uri="{FF2B5EF4-FFF2-40B4-BE49-F238E27FC236}">
                <a16:creationId xmlns:a16="http://schemas.microsoft.com/office/drawing/2014/main" id="{6A1C87AB-D941-3ADF-228A-BEC7F4EC1474}"/>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47544EEA-F88C-AB2A-6EEC-0F8C187A74A9}"/>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F5BB7625-F7F5-65D2-F882-548DC357B6D2}"/>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F0D4EDB3-E949-120D-D11E-DCC1AABE89E8}"/>
              </a:ext>
            </a:extLst>
          </p:cNvPr>
          <p:cNvSpPr>
            <a:spLocks noGrp="1"/>
          </p:cNvSpPr>
          <p:nvPr>
            <p:ph type="sldNum" sz="quarter" idx="5"/>
          </p:nvPr>
        </p:nvSpPr>
        <p:spPr/>
        <p:txBody>
          <a:bodyPr/>
          <a:lstStyle/>
          <a:p>
            <a:fld id="{9B1635B3-DF70-4CFD-87CA-EB6AFDCA10EE}" type="slidenum">
              <a:rPr lang="de-AT" smtClean="0"/>
              <a:t>32</a:t>
            </a:fld>
            <a:endParaRPr lang="de-AT"/>
          </a:p>
        </p:txBody>
      </p:sp>
    </p:spTree>
    <p:extLst>
      <p:ext uri="{BB962C8B-B14F-4D97-AF65-F5344CB8AC3E}">
        <p14:creationId xmlns:p14="http://schemas.microsoft.com/office/powerpoint/2010/main" val="1555431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b="0" dirty="0"/>
              <a:t>The objective is to achieve climate neutrality in the transport sector by 2040. The Mobility Master Plan 2030 is based on a </a:t>
            </a:r>
            <a:r>
              <a:rPr lang="en-US" b="0" dirty="0" err="1"/>
              <a:t>backcasting</a:t>
            </a:r>
            <a:r>
              <a:rPr lang="en-US" b="0" dirty="0"/>
              <a:t> approach that assumes a mix of traffic avoidance, traffic shift (modal shift), and efficiency improvements.</a:t>
            </a:r>
          </a:p>
          <a:p>
            <a:endParaRPr lang="en-US" b="0" dirty="0"/>
          </a:p>
          <a:p>
            <a:r>
              <a:rPr lang="en-US" b="0" dirty="0"/>
              <a:t>Source:</a:t>
            </a:r>
            <a:br>
              <a:rPr lang="en-US" b="0" dirty="0"/>
            </a:br>
            <a:r>
              <a:rPr lang="en-US" b="0" dirty="0"/>
              <a:t>Mobility Master Plan 2030: </a:t>
            </a:r>
            <a:r>
              <a:rPr lang="en-US" b="0" dirty="0">
                <a:hlinkClick r:id="rId3"/>
              </a:rPr>
              <a:t>https://www.bmimi.gv.at/themen/mobilitaet/mobilitaetsmasterplan/mmp2030.html</a:t>
            </a:r>
            <a:r>
              <a:rPr lang="en-US" b="0" dirty="0"/>
              <a:t>; accessed 16 December 2025</a:t>
            </a:r>
          </a:p>
          <a:p>
            <a:endParaRPr lang="en-US" b="0" dirty="0"/>
          </a:p>
          <a:p>
            <a:r>
              <a:rPr lang="en-US" b="0" dirty="0"/>
              <a:t>Image source:</a:t>
            </a:r>
            <a:br>
              <a:rPr lang="en-US" b="0" dirty="0"/>
            </a:br>
            <a:r>
              <a:rPr lang="en-US" b="0" dirty="0"/>
              <a:t>Mobility Master Plan 2030: </a:t>
            </a:r>
            <a:r>
              <a:rPr lang="en-US" b="0" dirty="0">
                <a:hlinkClick r:id="rId3"/>
              </a:rPr>
              <a:t>https://www.bmimi.gv.at/themen/mobilitaet/mobilitaetsmasterplan/mmp2030.html</a:t>
            </a:r>
            <a:r>
              <a:rPr lang="en-US" b="0" dirty="0"/>
              <a:t>; accessed 16 December 2025</a:t>
            </a:r>
          </a:p>
          <a:p>
            <a:endParaRPr lang="de-AT" b="0"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33</a:t>
            </a:fld>
            <a:endParaRPr lang="de-AT" noProof="0"/>
          </a:p>
        </p:txBody>
      </p:sp>
    </p:spTree>
    <p:extLst>
      <p:ext uri="{BB962C8B-B14F-4D97-AF65-F5344CB8AC3E}">
        <p14:creationId xmlns:p14="http://schemas.microsoft.com/office/powerpoint/2010/main" val="3436454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2BA1C-AAD2-B68D-C41E-71B1BC6A2D9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38C2B0-844D-8D84-E77B-F18B5C2225C2}"/>
              </a:ext>
            </a:extLst>
          </p:cNvPr>
          <p:cNvSpPr>
            <a:spLocks noGrp="1" noRot="1" noChangeAspect="1"/>
          </p:cNvSpPr>
          <p:nvPr>
            <p:ph type="sldImg"/>
          </p:nvPr>
        </p:nvSpPr>
        <p:spPr/>
        <p:txBody>
          <a:bodyPr/>
          <a:lstStyle/>
          <a:p>
            <a:endParaRPr lang="de-AT"/>
          </a:p>
        </p:txBody>
      </p:sp>
      <p:sp>
        <p:nvSpPr>
          <p:cNvPr id="3" name="Notizenplatzhalter 2">
            <a:extLst>
              <a:ext uri="{FF2B5EF4-FFF2-40B4-BE49-F238E27FC236}">
                <a16:creationId xmlns:a16="http://schemas.microsoft.com/office/drawing/2014/main" id="{632EB5A8-D17A-7B76-C28D-0A8F5193BAD0}"/>
              </a:ext>
            </a:extLst>
          </p:cNvPr>
          <p:cNvSpPr>
            <a:spLocks noGrp="1"/>
          </p:cNvSpPr>
          <p:nvPr>
            <p:ph type="body" idx="1"/>
          </p:nvPr>
        </p:nvSpPr>
        <p:spPr/>
        <p:txBody>
          <a:bodyPr/>
          <a:lstStyle/>
          <a:p>
            <a:r>
              <a:rPr lang="en-US" b="0"/>
              <a:t>Introductory Activity on Climate Change:</a:t>
            </a:r>
          </a:p>
          <a:p>
            <a:r>
              <a:rPr lang="en-US" b="0"/>
              <a:t>The images serve as inspiration for a warm-up discussion on climate change and global warming in class or small groups. The consequences and facts of global warming are presented on the next slide.</a:t>
            </a:r>
          </a:p>
          <a:p>
            <a:endParaRPr lang="en-US" b="0"/>
          </a:p>
          <a:p>
            <a:r>
              <a:rPr lang="en-US" b="0"/>
              <a:t>Duration: approx. 10 minutes</a:t>
            </a:r>
          </a:p>
          <a:p>
            <a:endParaRPr lang="en-US" b="0"/>
          </a:p>
          <a:p>
            <a:r>
              <a:rPr lang="en-US" b="0"/>
              <a:t>Social format:</a:t>
            </a:r>
            <a:br>
              <a:rPr lang="en-US" b="0"/>
            </a:br>
            <a:r>
              <a:rPr lang="en-US" b="0"/>
              <a:t>Small group work (2–4 people) or class discussion</a:t>
            </a:r>
            <a:br>
              <a:rPr lang="en-US" b="0"/>
            </a:br>
            <a:r>
              <a:rPr lang="en-US" b="0"/>
              <a:t>Optional: Individual reflection at the beginning (e.g. using a short writing prompt)</a:t>
            </a:r>
          </a:p>
          <a:p>
            <a:endParaRPr lang="en-US" b="0"/>
          </a:p>
          <a:p>
            <a:r>
              <a:rPr lang="en-US" b="0"/>
              <a:t>Guiding questions for the discussion:</a:t>
            </a:r>
          </a:p>
          <a:p>
            <a:r>
              <a:rPr lang="en-US" b="0"/>
              <a:t>What do you see in the images, and how do these effects relate to climate change?</a:t>
            </a:r>
          </a:p>
          <a:p>
            <a:r>
              <a:rPr lang="en-US" b="0"/>
              <a:t>How can we personally feel the impact of climate change?</a:t>
            </a:r>
          </a:p>
          <a:p>
            <a:r>
              <a:rPr lang="en-US" b="0"/>
              <a:t>Which regions and people are especially affected?</a:t>
            </a:r>
          </a:p>
          <a:p>
            <a:r>
              <a:rPr lang="en-US" b="0"/>
              <a:t>What feelings or thoughts do the images evoke in you?</a:t>
            </a:r>
          </a:p>
          <a:p>
            <a:endParaRPr lang="en-US" b="0"/>
          </a:p>
          <a:p>
            <a:r>
              <a:rPr lang="en-US" b="0"/>
              <a:t>Learning objectives:</a:t>
            </a:r>
          </a:p>
          <a:p>
            <a:r>
              <a:rPr lang="en-US" b="0"/>
              <a:t>Students recognize visual signs and impacts of climate change.</a:t>
            </a:r>
          </a:p>
          <a:p>
            <a:r>
              <a:rPr lang="en-US" b="0"/>
              <a:t>Students identify connections between global environmental changes and climate change.</a:t>
            </a:r>
          </a:p>
          <a:p>
            <a:r>
              <a:rPr lang="en-US" b="0"/>
              <a:t>Students share personal perceptions and global perspectives.</a:t>
            </a:r>
          </a:p>
          <a:p>
            <a:r>
              <a:rPr lang="en-US" b="0"/>
              <a:t>Students develop an initial awareness of the urgency of climate-related challenges.</a:t>
            </a:r>
          </a:p>
          <a:p>
            <a:endParaRPr lang="en-US" b="0"/>
          </a:p>
          <a:p>
            <a:r>
              <a:rPr lang="en-US" b="0"/>
              <a:t>Images sources:</a:t>
            </a:r>
            <a:br>
              <a:rPr lang="en-US" b="0"/>
            </a:br>
            <a:r>
              <a:rPr lang="en-US" b="0" err="1"/>
              <a:t>Pixabay</a:t>
            </a:r>
            <a:r>
              <a:rPr lang="en-US" b="0"/>
              <a:t> (2025): </a:t>
            </a:r>
            <a:r>
              <a:rPr lang="en-US" b="0">
                <a:hlinkClick r:id="rId3"/>
              </a:rPr>
              <a:t>https://pixabay.com/de/photos/hochwasser-stra%C3%9Fe-gesperrt-schaden-123218/</a:t>
            </a:r>
            <a:r>
              <a:rPr lang="en-US" b="0"/>
              <a:t> (Accessed: 12.02.2025)</a:t>
            </a:r>
            <a:br>
              <a:rPr lang="en-US" b="0"/>
            </a:br>
            <a:r>
              <a:rPr lang="en-US" b="0" err="1"/>
              <a:t>Pixabay</a:t>
            </a:r>
            <a:r>
              <a:rPr lang="en-US" b="0"/>
              <a:t> (2025): </a:t>
            </a:r>
            <a:r>
              <a:rPr lang="en-US" b="0">
                <a:hlinkClick r:id="rId4"/>
              </a:rPr>
              <a:t>https://pixabay.com/de/photos/klimawandel-thermometer-waldbrand-3836835/</a:t>
            </a:r>
            <a:r>
              <a:rPr lang="en-US" b="0"/>
              <a:t> (Accessed: 27.02.2025)</a:t>
            </a:r>
            <a:br>
              <a:rPr lang="en-US" b="0"/>
            </a:br>
            <a:r>
              <a:rPr lang="en-US" b="0" err="1"/>
              <a:t>Pixabay</a:t>
            </a:r>
            <a:r>
              <a:rPr lang="en-US" b="0"/>
              <a:t> (2025): </a:t>
            </a:r>
            <a:r>
              <a:rPr lang="en-US" b="0">
                <a:hlinkClick r:id="rId5"/>
              </a:rPr>
              <a:t>https://pixabay.com/de/photos/wasserhahn-installation-tippen-2151449/</a:t>
            </a:r>
            <a:r>
              <a:rPr lang="en-US" b="0"/>
              <a:t> (Accessed: 12.02.2025)</a:t>
            </a:r>
            <a:br>
              <a:rPr lang="en-US" b="0"/>
            </a:br>
            <a:r>
              <a:rPr lang="en-US" b="0" err="1"/>
              <a:t>Pixabay</a:t>
            </a:r>
            <a:r>
              <a:rPr lang="en-US" b="0"/>
              <a:t> (2025): </a:t>
            </a:r>
            <a:r>
              <a:rPr lang="en-US" b="0">
                <a:hlinkClick r:id="rId6"/>
              </a:rPr>
              <a:t>https://pixabay.com/de/photos/eis-gletscher-schmelzen-klimawandel-7678230/</a:t>
            </a:r>
            <a:r>
              <a:rPr lang="en-US" b="0"/>
              <a:t> (Accessed: 12.02.2025)</a:t>
            </a:r>
          </a:p>
          <a:p>
            <a:endParaRPr lang="de-AT" b="0"/>
          </a:p>
          <a:p>
            <a:endParaRPr lang="de-AT"/>
          </a:p>
        </p:txBody>
      </p:sp>
      <p:sp>
        <p:nvSpPr>
          <p:cNvPr id="4" name="Kopfzeilenplatzhalter 3">
            <a:extLst>
              <a:ext uri="{FF2B5EF4-FFF2-40B4-BE49-F238E27FC236}">
                <a16:creationId xmlns:a16="http://schemas.microsoft.com/office/drawing/2014/main" id="{8D25F234-3020-078C-8B75-C2DA36CFD7FB}"/>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20156A50-722C-0FFE-F82E-2CBF26627572}"/>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C9C7B5CA-FD31-6718-9220-1B7C17FCE326}"/>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3D95A0BF-B8E2-D351-F0D0-91466223980C}"/>
              </a:ext>
            </a:extLst>
          </p:cNvPr>
          <p:cNvSpPr>
            <a:spLocks noGrp="1"/>
          </p:cNvSpPr>
          <p:nvPr>
            <p:ph type="sldNum" sz="quarter" idx="5"/>
          </p:nvPr>
        </p:nvSpPr>
        <p:spPr/>
        <p:txBody>
          <a:bodyPr/>
          <a:lstStyle/>
          <a:p>
            <a:fld id="{9B1635B3-DF70-4CFD-87CA-EB6AFDCA10EE}" type="slidenum">
              <a:rPr lang="de-AT" smtClean="0"/>
              <a:t>4</a:t>
            </a:fld>
            <a:endParaRPr lang="de-AT"/>
          </a:p>
        </p:txBody>
      </p:sp>
    </p:spTree>
    <p:extLst>
      <p:ext uri="{BB962C8B-B14F-4D97-AF65-F5344CB8AC3E}">
        <p14:creationId xmlns:p14="http://schemas.microsoft.com/office/powerpoint/2010/main" val="1675996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b="0" i="0" dirty="0"/>
              <a:t>An explicit objective is to ensure that this increase is largely handled by the rail transport mode.</a:t>
            </a:r>
          </a:p>
          <a:p>
            <a:endParaRPr lang="en-US" b="0" i="0" dirty="0"/>
          </a:p>
          <a:p>
            <a:r>
              <a:rPr lang="en-US" b="0" i="0" dirty="0"/>
              <a:t>Source:</a:t>
            </a:r>
            <a:br>
              <a:rPr lang="en-US" b="0" i="0" dirty="0"/>
            </a:br>
            <a:r>
              <a:rPr lang="en-US" b="0" i="0" dirty="0"/>
              <a:t>Freight Transport Master Plan 2030 (2023): An implementation strategy of the Mobility Master Plan 2030 for climate-neutral freight transport, available at: </a:t>
            </a:r>
            <a:r>
              <a:rPr lang="en-US" b="0" i="0" dirty="0">
                <a:hlinkClick r:id="rId3"/>
              </a:rPr>
              <a:t>https://www.bmimi.gv.at/themen/mobilitaet/transport/gueterverkehr/masterplan.html</a:t>
            </a:r>
            <a:r>
              <a:rPr lang="en-US" b="0" i="0" dirty="0"/>
              <a:t>, accessed: 16.12.2025</a:t>
            </a:r>
          </a:p>
          <a:p>
            <a:endParaRPr lang="en-US" b="0" i="0" dirty="0"/>
          </a:p>
          <a:p>
            <a:r>
              <a:rPr lang="en-US" b="0" i="0" dirty="0"/>
              <a:t>Graphic:</a:t>
            </a:r>
            <a:br>
              <a:rPr lang="en-US" b="0" i="0" dirty="0"/>
            </a:br>
            <a:r>
              <a:rPr lang="en-US" b="0" i="0" dirty="0"/>
              <a:t>Mobility Master Plan 2030, available at: </a:t>
            </a:r>
            <a:r>
              <a:rPr lang="en-US" b="0" i="0" dirty="0">
                <a:hlinkClick r:id="rId4"/>
              </a:rPr>
              <a:t>https://www.bmimi.gv.at/themen/mobilitaet/mobilitaetsmasterplan/mmp2030.html</a:t>
            </a:r>
            <a:r>
              <a:rPr lang="en-US" b="0" i="0" dirty="0"/>
              <a:t>, accessed: 16.12.2025, p. 13</a:t>
            </a:r>
          </a:p>
          <a:p>
            <a:endParaRPr lang="en-US" b="0" i="0" dirty="0"/>
          </a:p>
          <a:p>
            <a:r>
              <a:rPr lang="en-US" b="0" i="0" dirty="0"/>
              <a:t>Image:</a:t>
            </a:r>
            <a:br>
              <a:rPr lang="en-US" b="0" i="0" dirty="0"/>
            </a:br>
            <a:r>
              <a:rPr lang="en-US" b="0" i="0" dirty="0"/>
              <a:t>Freight Transport Master Plan 2030 (2023): An implementation strategy of the Mobility Master Plan 2030 for climate-neutral freight transport, available at: </a:t>
            </a:r>
            <a:r>
              <a:rPr lang="en-US" b="0" i="0" dirty="0">
                <a:hlinkClick r:id="rId3"/>
              </a:rPr>
              <a:t>https://www.bmimi.gv.at/themen/mobilitaet/transport/gueterverkehr/masterplan.html</a:t>
            </a:r>
            <a:r>
              <a:rPr lang="en-US" b="0" i="0" dirty="0"/>
              <a:t>, accessed: 16.12.2025</a:t>
            </a:r>
          </a:p>
          <a:p>
            <a:endParaRPr lang="en-GB" b="0" i="0" dirty="0"/>
          </a:p>
        </p:txBody>
      </p:sp>
      <p:sp>
        <p:nvSpPr>
          <p:cNvPr id="4" name="Foliennummernplatzhalter 3"/>
          <p:cNvSpPr>
            <a:spLocks noGrp="1"/>
          </p:cNvSpPr>
          <p:nvPr>
            <p:ph type="sldNum" sz="quarter" idx="5"/>
          </p:nvPr>
        </p:nvSpPr>
        <p:spPr/>
        <p:txBody>
          <a:bodyPr/>
          <a:lstStyle/>
          <a:p>
            <a:fld id="{F00B055E-5142-4079-8437-2316439A43B1}" type="slidenum">
              <a:rPr lang="de-AT" smtClean="0"/>
              <a:t>34</a:t>
            </a:fld>
            <a:endParaRPr lang="de-AT"/>
          </a:p>
        </p:txBody>
      </p:sp>
    </p:spTree>
    <p:extLst>
      <p:ext uri="{BB962C8B-B14F-4D97-AF65-F5344CB8AC3E}">
        <p14:creationId xmlns:p14="http://schemas.microsoft.com/office/powerpoint/2010/main" val="50220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a:t>Source:</a:t>
            </a:r>
            <a:br>
              <a:rPr lang="en-US" b="0" dirty="0"/>
            </a:br>
            <a:r>
              <a:rPr lang="en-US" b="0" dirty="0"/>
              <a:t>Masterplan Freight Transport 2030 (2023): An implementation strategy of the Mobility Master Plan 2030 for climate-neutral freight transport, available at: </a:t>
            </a:r>
            <a:r>
              <a:rPr lang="en-US" b="0" dirty="0">
                <a:hlinkClick r:id="rId3"/>
              </a:rPr>
              <a:t>https://www.bmimi.gv.at/themen/mobilitaet/transport/gueterverkehr/masterplan.html</a:t>
            </a:r>
            <a:r>
              <a:rPr lang="en-US" b="0" dirty="0"/>
              <a:t>, accessed: 16 December 2025</a:t>
            </a:r>
            <a:endParaRPr lang="de-AT" sz="1200" b="0" dirty="0"/>
          </a:p>
        </p:txBody>
      </p:sp>
      <p:sp>
        <p:nvSpPr>
          <p:cNvPr id="4" name="Foliennummernplatzhalter 3"/>
          <p:cNvSpPr>
            <a:spLocks noGrp="1"/>
          </p:cNvSpPr>
          <p:nvPr>
            <p:ph type="sldNum" sz="quarter" idx="5"/>
          </p:nvPr>
        </p:nvSpPr>
        <p:spPr/>
        <p:txBody>
          <a:bodyPr/>
          <a:lstStyle/>
          <a:p>
            <a:fld id="{F00B055E-5142-4079-8437-2316439A43B1}" type="slidenum">
              <a:rPr lang="de-AT" smtClean="0"/>
              <a:t>35</a:t>
            </a:fld>
            <a:endParaRPr lang="de-AT"/>
          </a:p>
        </p:txBody>
      </p:sp>
    </p:spTree>
    <p:extLst>
      <p:ext uri="{BB962C8B-B14F-4D97-AF65-F5344CB8AC3E}">
        <p14:creationId xmlns:p14="http://schemas.microsoft.com/office/powerpoint/2010/main" val="1357520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b="0" dirty="0"/>
              <a:t>Source:</a:t>
            </a:r>
            <a:br>
              <a:rPr lang="en-US" b="0" dirty="0"/>
            </a:br>
            <a:r>
              <a:rPr lang="en-US" b="0" dirty="0"/>
              <a:t>Kummer / Geske (2024): </a:t>
            </a:r>
            <a:r>
              <a:rPr lang="en-US" b="0" i="1" dirty="0"/>
              <a:t>Centre for Transport Economics</a:t>
            </a:r>
            <a:r>
              <a:rPr lang="en-US" b="0" dirty="0"/>
              <a:t>: Study on </a:t>
            </a:r>
            <a:r>
              <a:rPr lang="en-US" b="0" dirty="0" err="1"/>
              <a:t>Decarbonisation</a:t>
            </a:r>
            <a:r>
              <a:rPr lang="en-US" b="0" dirty="0"/>
              <a:t> and Modal Split in Freight Transport and Logistics, available at: </a:t>
            </a:r>
            <a:r>
              <a:rPr lang="en-US" b="0" dirty="0">
                <a:hlinkClick r:id="rId3"/>
              </a:rPr>
              <a:t>https://www.spediteure-logistik.at/fileadmin/user_upload/Update_ZV-Studie_PK_24_06_04.pdf</a:t>
            </a:r>
            <a:r>
              <a:rPr lang="en-US" b="0" dirty="0"/>
              <a:t>, accessed: 16 December 2025</a:t>
            </a:r>
            <a:endParaRPr lang="de-AT" b="0"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36</a:t>
            </a:fld>
            <a:endParaRPr lang="de-AT" noProof="0"/>
          </a:p>
        </p:txBody>
      </p:sp>
    </p:spTree>
    <p:extLst>
      <p:ext uri="{BB962C8B-B14F-4D97-AF65-F5344CB8AC3E}">
        <p14:creationId xmlns:p14="http://schemas.microsoft.com/office/powerpoint/2010/main" val="3774809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39</a:t>
            </a:fld>
            <a:endParaRPr lang="de-AT" noProof="0"/>
          </a:p>
        </p:txBody>
      </p:sp>
    </p:spTree>
    <p:extLst>
      <p:ext uri="{BB962C8B-B14F-4D97-AF65-F5344CB8AC3E}">
        <p14:creationId xmlns:p14="http://schemas.microsoft.com/office/powerpoint/2010/main" val="2490683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4D628-1626-A373-04E3-28BFF48463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EAD1244-D229-D9BA-0DA6-515FFDAB3A47}"/>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AA6EF42E-9338-3CBD-3813-73425D0A3E1A}"/>
              </a:ext>
            </a:extLst>
          </p:cNvPr>
          <p:cNvSpPr>
            <a:spLocks noGrp="1"/>
          </p:cNvSpPr>
          <p:nvPr>
            <p:ph type="body" idx="1"/>
          </p:nvPr>
        </p:nvSpPr>
        <p:spPr/>
        <p:txBody>
          <a:bodyPr/>
          <a:lstStyle/>
          <a:p>
            <a:endParaRPr lang="de-AT" dirty="0"/>
          </a:p>
        </p:txBody>
      </p:sp>
      <p:sp>
        <p:nvSpPr>
          <p:cNvPr id="4" name="Foliennummernplatzhalter 3">
            <a:extLst>
              <a:ext uri="{FF2B5EF4-FFF2-40B4-BE49-F238E27FC236}">
                <a16:creationId xmlns:a16="http://schemas.microsoft.com/office/drawing/2014/main" id="{475114B9-29EE-C43F-43AB-CB35F6C23094}"/>
              </a:ext>
            </a:extLst>
          </p:cNvPr>
          <p:cNvSpPr>
            <a:spLocks noGrp="1"/>
          </p:cNvSpPr>
          <p:nvPr>
            <p:ph type="sldNum" sz="quarter" idx="5"/>
          </p:nvPr>
        </p:nvSpPr>
        <p:spPr/>
        <p:txBody>
          <a:bodyPr/>
          <a:lstStyle/>
          <a:p>
            <a:fld id="{9BE37AD1-DECE-4C89-9312-4EFAC60D3580}" type="slidenum">
              <a:rPr lang="de-AT" noProof="0" smtClean="0"/>
              <a:pPr/>
              <a:t>40</a:t>
            </a:fld>
            <a:endParaRPr lang="de-AT" noProof="0"/>
          </a:p>
        </p:txBody>
      </p:sp>
    </p:spTree>
    <p:extLst>
      <p:ext uri="{BB962C8B-B14F-4D97-AF65-F5344CB8AC3E}">
        <p14:creationId xmlns:p14="http://schemas.microsoft.com/office/powerpoint/2010/main" val="264219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dirty="0"/>
              <a:t>Greenhouse gases are gases in the atmosphere that intensify the greenhouse effect by influencing the Earth’s energy balance. Although carbon dioxide, methane, and nitrous oxide occur naturally in low concentrations, human activities have significantly increased their levels since the last century.</a:t>
            </a:r>
          </a:p>
          <a:p>
            <a:endParaRPr lang="en-US" dirty="0"/>
          </a:p>
          <a:p>
            <a:r>
              <a:rPr lang="en-US" dirty="0"/>
              <a:t>To make the climate impact of different greenhouse gases comparable and to define their warming potential, methane and nitrous oxide are often expressed in so-called CO₂ equivalents (</a:t>
            </a:r>
            <a:r>
              <a:rPr lang="en-US" dirty="0" err="1"/>
              <a:t>CO₂e</a:t>
            </a:r>
            <a:r>
              <a:rPr lang="en-US" dirty="0"/>
              <a:t>).</a:t>
            </a:r>
            <a:br>
              <a:rPr lang="en-US" dirty="0"/>
            </a:br>
            <a:endParaRPr lang="en-US" dirty="0"/>
          </a:p>
          <a:p>
            <a:r>
              <a:rPr lang="en-US" dirty="0"/>
              <a:t>In 2021, greenhouse gas emissions in the EU amounted to approximately 3.5 billion </a:t>
            </a:r>
            <a:r>
              <a:rPr lang="en-US" dirty="0" err="1"/>
              <a:t>tonnes</a:t>
            </a:r>
            <a:r>
              <a:rPr lang="en-US" dirty="0"/>
              <a:t> of CO₂ equivalents.</a:t>
            </a:r>
          </a:p>
          <a:p>
            <a:endParaRPr lang="en-US" dirty="0"/>
          </a:p>
          <a:p>
            <a:r>
              <a:rPr lang="en-US" dirty="0"/>
              <a:t>In 2019, greenhouse gas emissions in the EU consisted of 80% carbon dioxide, 11% methane, 6% nitrous oxide, and 2% fluorinated hydrocarbons.</a:t>
            </a:r>
          </a:p>
          <a:p>
            <a:endParaRPr lang="en-US" i="1" dirty="0"/>
          </a:p>
          <a:p>
            <a:r>
              <a:rPr lang="en-US" i="1" dirty="0"/>
              <a:t>Chart based on the European Environment Agency (EEA):</a:t>
            </a:r>
            <a:br>
              <a:rPr lang="en-US" dirty="0"/>
            </a:br>
            <a:r>
              <a:rPr lang="en-US" dirty="0"/>
              <a:t>European Parliament (2024): </a:t>
            </a:r>
            <a:r>
              <a:rPr lang="en-US" dirty="0">
                <a:hlinkClick r:id="rId3"/>
              </a:rPr>
              <a:t>https://www.europarl.europa.eu/resources/library/images/20211027PHT16017/20211027PHT16017_original.jpg</a:t>
            </a:r>
            <a:r>
              <a:rPr lang="en-US" dirty="0"/>
              <a:t>; accessed 18 March 2025</a:t>
            </a:r>
          </a:p>
          <a:p>
            <a:endParaRPr lang="en-US" b="1" dirty="0"/>
          </a:p>
          <a:p>
            <a:r>
              <a:rPr lang="en-US" b="0" dirty="0"/>
              <a:t>Sources:</a:t>
            </a:r>
            <a:br>
              <a:rPr lang="en-US" dirty="0"/>
            </a:br>
            <a:r>
              <a:rPr lang="en-US" dirty="0"/>
              <a:t>DESTATIS (2024): </a:t>
            </a:r>
            <a:r>
              <a:rPr lang="en-US" dirty="0">
                <a:hlinkClick r:id="rId4"/>
              </a:rPr>
              <a:t>https://www.destatis.de/Europa/DE/Thema/GreenDeal/_inhalt.html</a:t>
            </a:r>
            <a:r>
              <a:rPr lang="en-US" dirty="0"/>
              <a:t>; accessed 18 March 2025</a:t>
            </a:r>
            <a:br>
              <a:rPr lang="en-US" dirty="0"/>
            </a:br>
            <a:r>
              <a:rPr lang="en-US" dirty="0" err="1"/>
              <a:t>Myclimate</a:t>
            </a:r>
            <a:r>
              <a:rPr lang="en-US" dirty="0"/>
              <a:t> (2024): </a:t>
            </a:r>
            <a:r>
              <a:rPr lang="en-US" dirty="0">
                <a:hlinkClick r:id="rId5"/>
              </a:rPr>
              <a:t>https://www.myclimate.org/de/informieren/faq/faq-detail/was-sind-treibhausgase/</a:t>
            </a:r>
            <a:r>
              <a:rPr lang="en-US" dirty="0"/>
              <a:t>; accessed 18 March 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5</a:t>
            </a:fld>
            <a:endParaRPr lang="de-AT" noProof="0"/>
          </a:p>
        </p:txBody>
      </p:sp>
    </p:spTree>
    <p:extLst>
      <p:ext uri="{BB962C8B-B14F-4D97-AF65-F5344CB8AC3E}">
        <p14:creationId xmlns:p14="http://schemas.microsoft.com/office/powerpoint/2010/main" val="172044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dirty="0" err="1"/>
              <a:t>CO₂e</a:t>
            </a:r>
            <a:r>
              <a:rPr lang="en-US" dirty="0"/>
              <a:t> is a unit of measurement that makes the climate impact of all greenhouse gases comparable: different greenhouse gases contribute to the greenhouse effect to varying degrees and remain in the Earth’s atmosphere for different lengths of time.</a:t>
            </a:r>
          </a:p>
          <a:p>
            <a:endParaRPr lang="en-US" b="0" dirty="0"/>
          </a:p>
          <a:p>
            <a:r>
              <a:rPr lang="en-US" b="0" dirty="0"/>
              <a:t>Example:</a:t>
            </a:r>
            <a:r>
              <a:rPr lang="en-US" dirty="0"/>
              <a:t> </a:t>
            </a:r>
          </a:p>
          <a:p>
            <a:r>
              <a:rPr lang="en-US" dirty="0"/>
              <a:t>Comparison of the impact of one </a:t>
            </a:r>
            <a:r>
              <a:rPr lang="en-US" dirty="0" err="1"/>
              <a:t>tonne</a:t>
            </a:r>
            <a:r>
              <a:rPr lang="en-US" dirty="0"/>
              <a:t> of CO₂ with one </a:t>
            </a:r>
            <a:r>
              <a:rPr lang="en-US" dirty="0" err="1"/>
              <a:t>tonne</a:t>
            </a:r>
            <a:r>
              <a:rPr lang="en-US" dirty="0"/>
              <a:t> of methane over a period of 100 years: one </a:t>
            </a:r>
            <a:r>
              <a:rPr lang="en-US" dirty="0" err="1"/>
              <a:t>tonne</a:t>
            </a:r>
            <a:r>
              <a:rPr lang="en-US" dirty="0"/>
              <a:t> of methane is around 30 times more harmful to the climate than one </a:t>
            </a:r>
            <a:r>
              <a:rPr lang="en-US" dirty="0" err="1"/>
              <a:t>tonne</a:t>
            </a:r>
            <a:r>
              <a:rPr lang="en-US" dirty="0"/>
              <a:t> of CO₂. One </a:t>
            </a:r>
            <a:r>
              <a:rPr lang="en-US" dirty="0" err="1"/>
              <a:t>tonne</a:t>
            </a:r>
            <a:r>
              <a:rPr lang="en-US" dirty="0"/>
              <a:t> of methane therefore corresponds to approximately 30 </a:t>
            </a:r>
            <a:r>
              <a:rPr lang="en-US" dirty="0" err="1"/>
              <a:t>tonnes</a:t>
            </a:r>
            <a:r>
              <a:rPr lang="en-US" dirty="0"/>
              <a:t> of CO₂ equivalents (</a:t>
            </a:r>
            <a:r>
              <a:rPr lang="en-US" dirty="0" err="1"/>
              <a:t>CO₂e</a:t>
            </a:r>
            <a:r>
              <a:rPr lang="en-US" dirty="0"/>
              <a:t>).</a:t>
            </a:r>
          </a:p>
          <a:p>
            <a:endParaRPr lang="en-US" b="1" dirty="0"/>
          </a:p>
          <a:p>
            <a:r>
              <a:rPr lang="en-US" b="0" dirty="0"/>
              <a:t>Sources:</a:t>
            </a:r>
            <a:br>
              <a:rPr lang="en-US" dirty="0"/>
            </a:br>
            <a:r>
              <a:rPr lang="en-US" dirty="0" err="1"/>
              <a:t>ClimatePartner</a:t>
            </a:r>
            <a:r>
              <a:rPr lang="en-US" dirty="0"/>
              <a:t> GmbH (2025): </a:t>
            </a:r>
            <a:r>
              <a:rPr lang="en-US" dirty="0">
                <a:hlinkClick r:id="rId3"/>
              </a:rPr>
              <a:t>https://www.climatepartner.com/de/wissen/glossar/co2-aequivalente-co2e</a:t>
            </a:r>
            <a:r>
              <a:rPr lang="en-US" dirty="0"/>
              <a:t> (accessed 1 July 2025)</a:t>
            </a:r>
          </a:p>
          <a:p>
            <a:endParaRPr lang="en-US" b="1" dirty="0"/>
          </a:p>
          <a:p>
            <a:r>
              <a:rPr lang="en-US" b="0" dirty="0"/>
              <a:t>Image source: </a:t>
            </a:r>
          </a:p>
          <a:p>
            <a:r>
              <a:rPr lang="en-US" dirty="0"/>
              <a:t>Own illustration; Earth image from </a:t>
            </a:r>
            <a:r>
              <a:rPr lang="en-US" dirty="0" err="1"/>
              <a:t>Pixabay</a:t>
            </a:r>
            <a:r>
              <a:rPr lang="en-US" dirty="0"/>
              <a:t> (2025): </a:t>
            </a:r>
            <a:r>
              <a:rPr lang="en-US" dirty="0">
                <a:hlinkClick r:id="rId4"/>
              </a:rPr>
              <a:t>https://pixabay.com/de/photos/erde-planet-raum-welt-universum-11009/</a:t>
            </a:r>
            <a:r>
              <a:rPr lang="en-US" dirty="0"/>
              <a:t> (accessed 1 July 2025); data from IPCC (2024a): </a:t>
            </a:r>
            <a:r>
              <a:rPr lang="en-US" dirty="0">
                <a:hlinkClick r:id="rId5"/>
              </a:rPr>
              <a:t>https://ghgprotocol.org/sites/default/files/2024-08/Global-Warming-Potential-Values%20%28August%202024%29.pdf</a:t>
            </a:r>
            <a:r>
              <a:rPr lang="en-US" dirty="0"/>
              <a:t> (accessed 1 July 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6</a:t>
            </a:fld>
            <a:endParaRPr lang="de-AT" noProof="0"/>
          </a:p>
        </p:txBody>
      </p:sp>
    </p:spTree>
    <p:extLst>
      <p:ext uri="{BB962C8B-B14F-4D97-AF65-F5344CB8AC3E}">
        <p14:creationId xmlns:p14="http://schemas.microsoft.com/office/powerpoint/2010/main" val="2017033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b="0" dirty="0"/>
              <a:t>Sources:</a:t>
            </a:r>
            <a:br>
              <a:rPr lang="en-US" b="0" dirty="0"/>
            </a:br>
            <a:r>
              <a:rPr lang="en-US" b="0" dirty="0"/>
              <a:t>Janson (2025): </a:t>
            </a:r>
            <a:r>
              <a:rPr lang="en-US" b="0" dirty="0">
                <a:hlinkClick r:id="rId3"/>
              </a:rPr>
              <a:t>https://de.statista.com/infografik/24799/prognose-zum-anstieg-der-globalen-durchschnittstemperatur/</a:t>
            </a:r>
            <a:r>
              <a:rPr lang="en-US" b="0" dirty="0"/>
              <a:t> (accessed 7 July 2025)</a:t>
            </a:r>
          </a:p>
          <a:p>
            <a:endParaRPr lang="en-US" dirty="0"/>
          </a:p>
          <a:p>
            <a:r>
              <a:rPr lang="en-US" b="0" dirty="0"/>
              <a:t>Image source: </a:t>
            </a:r>
          </a:p>
          <a:p>
            <a:r>
              <a:rPr lang="en-US" b="0" dirty="0"/>
              <a:t>Own illustration; data from Statista (2024a): </a:t>
            </a:r>
            <a:r>
              <a:rPr lang="en-US" b="0" dirty="0">
                <a:hlinkClick r:id="rId4"/>
              </a:rPr>
              <a:t>https://de.statista.com/statistik/daten/studie/167957/umfrage/verteilung-der-co-emissionen-weltweit-nach-bereich/</a:t>
            </a:r>
            <a:r>
              <a:rPr lang="en-US" b="0" dirty="0"/>
              <a:t> (accessed 7 July 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7</a:t>
            </a:fld>
            <a:endParaRPr lang="de-AT" noProof="0"/>
          </a:p>
        </p:txBody>
      </p:sp>
    </p:spTree>
    <p:extLst>
      <p:ext uri="{BB962C8B-B14F-4D97-AF65-F5344CB8AC3E}">
        <p14:creationId xmlns:p14="http://schemas.microsoft.com/office/powerpoint/2010/main" val="516861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en-US" b="0" dirty="0"/>
              <a:t>Source:</a:t>
            </a:r>
            <a:br>
              <a:rPr lang="en-US" b="0" dirty="0"/>
            </a:br>
            <a:r>
              <a:rPr lang="en-US" b="0" dirty="0"/>
              <a:t>Statista (2025b): </a:t>
            </a:r>
            <a:r>
              <a:rPr lang="en-US" b="0" dirty="0">
                <a:hlinkClick r:id="rId3"/>
              </a:rPr>
              <a:t>https://www.statista.com/topics/7968/transportation-emissions-in-the-eu/#statisticChapter</a:t>
            </a:r>
            <a:r>
              <a:rPr lang="en-US" b="0" dirty="0"/>
              <a:t> (accessed 7 July 2025)</a:t>
            </a:r>
          </a:p>
          <a:p>
            <a:endParaRPr lang="en-US" dirty="0"/>
          </a:p>
          <a:p>
            <a:r>
              <a:rPr lang="en-US" b="0" dirty="0"/>
              <a:t>Image source: </a:t>
            </a:r>
          </a:p>
          <a:p>
            <a:r>
              <a:rPr lang="en-US" dirty="0"/>
              <a:t>Own illustration; data from Statista (2024b): </a:t>
            </a:r>
            <a:r>
              <a:rPr lang="en-US" dirty="0">
                <a:hlinkClick r:id="rId4"/>
              </a:rPr>
              <a:t>https://www.statista.com/statistics/1325132/ghg-emissions-shares-sector-european-union-eu/</a:t>
            </a:r>
            <a:r>
              <a:rPr lang="en-US" dirty="0"/>
              <a:t> (accessed 7 July 2025)</a:t>
            </a:r>
          </a:p>
          <a:p>
            <a:endParaRPr lang="de-AT" dirty="0"/>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8</a:t>
            </a:fld>
            <a:endParaRPr lang="de-AT" noProof="0"/>
          </a:p>
        </p:txBody>
      </p:sp>
    </p:spTree>
    <p:extLst>
      <p:ext uri="{BB962C8B-B14F-4D97-AF65-F5344CB8AC3E}">
        <p14:creationId xmlns:p14="http://schemas.microsoft.com/office/powerpoint/2010/main" val="181724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A1384-5E6D-EC96-335B-316B92B12AF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EBF6FD-92F7-C1D3-EB28-57B4034B902E}"/>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197F9408-397F-6B13-821C-B223EA3C821F}"/>
              </a:ext>
            </a:extLst>
          </p:cNvPr>
          <p:cNvSpPr>
            <a:spLocks noGrp="1"/>
          </p:cNvSpPr>
          <p:nvPr>
            <p:ph type="body" idx="1"/>
          </p:nvPr>
        </p:nvSpPr>
        <p:spPr/>
        <p:txBody>
          <a:bodyPr/>
          <a:lstStyle/>
          <a:p>
            <a:r>
              <a:rPr lang="en-US" dirty="0"/>
              <a:t>The continued growth of freight transport, particularly road freight transport, has significant impacts on the environment and the climate. Forecasts assume an almost doubling of freight transport by 2050 compared to 2019 (cf. ITF 2023, p. 67).</a:t>
            </a:r>
          </a:p>
          <a:p>
            <a:endParaRPr lang="en-US" b="1" dirty="0"/>
          </a:p>
          <a:p>
            <a:r>
              <a:rPr lang="en-US" b="0" dirty="0"/>
              <a:t>Image source:</a:t>
            </a:r>
            <a:br>
              <a:rPr lang="en-US" dirty="0"/>
            </a:br>
            <a:r>
              <a:rPr lang="en-US" dirty="0"/>
              <a:t>Smart Freight Centre (2024): </a:t>
            </a:r>
            <a:r>
              <a:rPr lang="en-US" i="1" dirty="0"/>
              <a:t>GLEC Framework v3.1 edition, revised and updated</a:t>
            </a:r>
            <a:r>
              <a:rPr lang="en-US" dirty="0"/>
              <a:t>. Available at: </a:t>
            </a:r>
            <a:r>
              <a:rPr lang="en-US" dirty="0">
                <a:hlinkClick r:id="rId3"/>
              </a:rPr>
              <a:t>https://www.smartfreightcentre.org/en/our-programs/emissions-accounting/global-logistics-emissions-council/calculate-report-glec-framework/</a:t>
            </a:r>
            <a:r>
              <a:rPr lang="en-US" dirty="0"/>
              <a:t>, p. 8.</a:t>
            </a:r>
            <a:br>
              <a:rPr lang="en-US" dirty="0"/>
            </a:br>
            <a:r>
              <a:rPr lang="en-US" dirty="0"/>
              <a:t>Based on: ITF (2023): </a:t>
            </a:r>
            <a:r>
              <a:rPr lang="en-US" i="1" dirty="0"/>
              <a:t>ITF Transport Outlook 2023</a:t>
            </a:r>
            <a:r>
              <a:rPr lang="en-US" dirty="0"/>
              <a:t>, OECD Publishing, Paris. Available at: </a:t>
            </a:r>
            <a:r>
              <a:rPr lang="en-US" dirty="0">
                <a:hlinkClick r:id="rId4"/>
              </a:rPr>
              <a:t>https://doi.org/10.1787/b6cc9ad5-en </a:t>
            </a:r>
            <a:r>
              <a:rPr lang="en-US" dirty="0"/>
              <a:t>; last viewed 25 September 2024.</a:t>
            </a:r>
          </a:p>
          <a:p>
            <a:endParaRPr lang="en-US" b="1" dirty="0"/>
          </a:p>
          <a:p>
            <a:r>
              <a:rPr lang="en-US" b="0" dirty="0"/>
              <a:t>Source:</a:t>
            </a:r>
            <a:br>
              <a:rPr lang="en-US" dirty="0"/>
            </a:br>
            <a:r>
              <a:rPr lang="en-US" dirty="0"/>
              <a:t>ITF (2023): </a:t>
            </a:r>
            <a:r>
              <a:rPr lang="en-US" i="1" dirty="0"/>
              <a:t>ITF Transport Outlook 2023</a:t>
            </a:r>
            <a:r>
              <a:rPr lang="en-US" dirty="0"/>
              <a:t>, OECD Publishing, Paris. Available at: </a:t>
            </a:r>
            <a:r>
              <a:rPr lang="en-US" dirty="0">
                <a:hlinkClick r:id="rId4"/>
              </a:rPr>
              <a:t>https://doi.org/10.1787/b6cc9ad5-en </a:t>
            </a:r>
            <a:r>
              <a:rPr lang="en-US" dirty="0"/>
              <a:t>; accessed 6 March 2025.</a:t>
            </a:r>
          </a:p>
          <a:p>
            <a:endParaRPr lang="de-AT" dirty="0"/>
          </a:p>
        </p:txBody>
      </p:sp>
      <p:sp>
        <p:nvSpPr>
          <p:cNvPr id="4" name="Kopfzeilenplatzhalter 3">
            <a:extLst>
              <a:ext uri="{FF2B5EF4-FFF2-40B4-BE49-F238E27FC236}">
                <a16:creationId xmlns:a16="http://schemas.microsoft.com/office/drawing/2014/main" id="{7DD1E784-20C4-48FC-8919-80B7BD1C511B}"/>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EE01A30D-2B4E-D2A2-1E49-0D31D276A833}"/>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DEFED999-F57F-0B28-7198-799877B1C50A}"/>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31665503-66D6-DB7C-B489-E8592E89C51C}"/>
              </a:ext>
            </a:extLst>
          </p:cNvPr>
          <p:cNvSpPr>
            <a:spLocks noGrp="1"/>
          </p:cNvSpPr>
          <p:nvPr>
            <p:ph type="sldNum" sz="quarter" idx="5"/>
          </p:nvPr>
        </p:nvSpPr>
        <p:spPr/>
        <p:txBody>
          <a:bodyPr/>
          <a:lstStyle/>
          <a:p>
            <a:fld id="{9B1635B3-DF70-4CFD-87CA-EB6AFDCA10EE}" type="slidenum">
              <a:rPr lang="de-AT" smtClean="0"/>
              <a:t>9</a:t>
            </a:fld>
            <a:endParaRPr lang="de-AT"/>
          </a:p>
        </p:txBody>
      </p:sp>
    </p:spTree>
    <p:extLst>
      <p:ext uri="{BB962C8B-B14F-4D97-AF65-F5344CB8AC3E}">
        <p14:creationId xmlns:p14="http://schemas.microsoft.com/office/powerpoint/2010/main" val="2658685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Costs arising from mobility that are not borne by those who use transport are referred to as external costs of transport. These costs are shifted to third parties, such as taxpayers and future generations. The negative external effects of transport include, in particular, pollutant emissions, CO₂ emissions, noise emissions, accident-related costs, land use, and impacts on flora and fauna. External costs have significant societal and health impacts (e.g. quality of life, noise exposure, stress, and diseases) as well as environmental impacts (climate change and biodiversity loss).</a:t>
            </a:r>
          </a:p>
          <a:p>
            <a:endParaRPr lang="en-US" dirty="0"/>
          </a:p>
          <a:p>
            <a:r>
              <a:rPr lang="en-US" dirty="0"/>
              <a:t>These costs vary significantly depending on the mode of transport and underline the need to shift the modal split in </a:t>
            </a:r>
            <a:r>
              <a:rPr lang="en-US" dirty="0" err="1"/>
              <a:t>favour</a:t>
            </a:r>
            <a:r>
              <a:rPr lang="en-US" dirty="0"/>
              <a:t> of environmentally friendly alternatives.</a:t>
            </a:r>
          </a:p>
          <a:p>
            <a:endParaRPr lang="en-US" b="1" dirty="0"/>
          </a:p>
          <a:p>
            <a:r>
              <a:rPr lang="en-US" b="0" dirty="0"/>
              <a:t>Source:</a:t>
            </a:r>
            <a:br>
              <a:rPr lang="en-US" b="0" dirty="0"/>
            </a:br>
            <a:r>
              <a:rPr lang="en-US" b="0" dirty="0"/>
              <a:t>Koch, Susanne (2012): </a:t>
            </a:r>
            <a:r>
              <a:rPr lang="en-US" b="0" i="1" dirty="0"/>
              <a:t>Logistics – An Introduction to Economics and Sustainability</a:t>
            </a:r>
            <a:r>
              <a:rPr lang="en-US" b="0" dirty="0"/>
              <a:t>, pp. 294–295</a:t>
            </a:r>
          </a:p>
        </p:txBody>
      </p:sp>
      <p:sp>
        <p:nvSpPr>
          <p:cNvPr id="4" name="Slide Number Placeholder 3"/>
          <p:cNvSpPr>
            <a:spLocks noGrp="1"/>
          </p:cNvSpPr>
          <p:nvPr>
            <p:ph type="sldNum" sz="quarter" idx="5"/>
          </p:nvPr>
        </p:nvSpPr>
        <p:spPr/>
        <p:txBody>
          <a:bodyPr/>
          <a:lstStyle/>
          <a:p>
            <a:fld id="{9BE37AD1-DECE-4C89-9312-4EFAC60D3580}" type="slidenum">
              <a:rPr lang="de-AT" noProof="0" smtClean="0"/>
              <a:pPr/>
              <a:t>10</a:t>
            </a:fld>
            <a:endParaRPr lang="de-AT" noProof="0"/>
          </a:p>
        </p:txBody>
      </p:sp>
    </p:spTree>
    <p:extLst>
      <p:ext uri="{BB962C8B-B14F-4D97-AF65-F5344CB8AC3E}">
        <p14:creationId xmlns:p14="http://schemas.microsoft.com/office/powerpoint/2010/main" val="3223825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0219266-8419-4D10-99F4-0AD44AB4E09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4400"/>
          </a:xfrm>
          <a:prstGeom prst="rect">
            <a:avLst/>
          </a:prstGeom>
        </p:spPr>
      </p:pic>
      <p:sp>
        <p:nvSpPr>
          <p:cNvPr id="2" name="Title 1"/>
          <p:cNvSpPr>
            <a:spLocks noGrp="1"/>
          </p:cNvSpPr>
          <p:nvPr>
            <p:ph type="ctrTitle"/>
          </p:nvPr>
        </p:nvSpPr>
        <p:spPr>
          <a:xfrm>
            <a:off x="360000" y="2210400"/>
            <a:ext cx="8424000" cy="720000"/>
          </a:xfrm>
        </p:spPr>
        <p:txBody>
          <a:bodyPr anchor="ctr" anchorCtr="0"/>
          <a:lstStyle>
            <a:lvl1pPr algn="ctr">
              <a:lnSpc>
                <a:spcPct val="100000"/>
              </a:lnSpc>
              <a:defRPr sz="4400">
                <a:solidFill>
                  <a:schemeClr val="bg1"/>
                </a:solidFill>
              </a:defRPr>
            </a:lvl1pPr>
          </a:lstStyle>
          <a:p>
            <a:r>
              <a:rPr lang="de-AT" noProof="0"/>
              <a:t>Mastertitelformat bearbeiten</a:t>
            </a:r>
          </a:p>
        </p:txBody>
      </p:sp>
      <p:sp>
        <p:nvSpPr>
          <p:cNvPr id="3" name="Subtitle 2"/>
          <p:cNvSpPr>
            <a:spLocks noGrp="1"/>
          </p:cNvSpPr>
          <p:nvPr>
            <p:ph type="subTitle" idx="1"/>
          </p:nvPr>
        </p:nvSpPr>
        <p:spPr>
          <a:xfrm>
            <a:off x="360000" y="3290400"/>
            <a:ext cx="8424000" cy="720000"/>
          </a:xfrm>
        </p:spPr>
        <p:txBody>
          <a:bodyPr anchor="ctr" anchorCtr="0"/>
          <a:lstStyle>
            <a:lvl1pPr marL="0" indent="0" algn="ctr">
              <a:lnSpc>
                <a:spcPct val="100000"/>
              </a:lnSpc>
              <a:spcBef>
                <a:spcPts val="0"/>
              </a:spcBef>
              <a:buNone/>
              <a:defRPr sz="2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AT" noProof="0"/>
              <a:t>Master-Untertitelformat bearbeiten</a:t>
            </a:r>
          </a:p>
        </p:txBody>
      </p:sp>
      <p:pic>
        <p:nvPicPr>
          <p:cNvPr id="5" name="Grafik 4" descr="Ein Bild, das Text, Schrift, Grafiken, Kreis enthält.&#10;&#10;KI-generierte Inhalte können fehlerhaft sein.">
            <a:extLst>
              <a:ext uri="{FF2B5EF4-FFF2-40B4-BE49-F238E27FC236}">
                <a16:creationId xmlns:a16="http://schemas.microsoft.com/office/drawing/2014/main" id="{AE6B86BC-C955-B767-442B-6DBD804162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1575" y="4548553"/>
            <a:ext cx="1425102" cy="489929"/>
          </a:xfrm>
          <a:prstGeom prst="rect">
            <a:avLst/>
          </a:prstGeom>
        </p:spPr>
      </p:pic>
    </p:spTree>
    <p:extLst>
      <p:ext uri="{BB962C8B-B14F-4D97-AF65-F5344CB8AC3E}">
        <p14:creationId xmlns:p14="http://schemas.microsoft.com/office/powerpoint/2010/main" val="294121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Foli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7560000" cy="936000"/>
          </a:xfrm>
        </p:spPr>
        <p:txBody>
          <a:bodyPr anchor="t" anchorCtr="0"/>
          <a:lstStyle>
            <a:lvl1pPr>
              <a:defRPr b="1"/>
            </a:lvl1pPr>
          </a:lstStyle>
          <a:p>
            <a:r>
              <a:rPr lang="de-AT" noProof="0" dirty="0"/>
              <a:t>Mastertitelformat bearbeiten</a:t>
            </a:r>
          </a:p>
        </p:txBody>
      </p:sp>
      <p:sp>
        <p:nvSpPr>
          <p:cNvPr id="3" name="Content Placeholder 2"/>
          <p:cNvSpPr>
            <a:spLocks noGrp="1"/>
          </p:cNvSpPr>
          <p:nvPr>
            <p:ph idx="1"/>
          </p:nvPr>
        </p:nvSpPr>
        <p:spPr/>
        <p:txBody>
          <a:bodyPr/>
          <a:lstStyle/>
          <a:p>
            <a:pPr lvl="0"/>
            <a:r>
              <a:rPr lang="de-AT" noProof="0" dirty="0"/>
              <a:t>Mastertextformat bearbeiten</a:t>
            </a:r>
          </a:p>
          <a:p>
            <a:pPr lvl="1"/>
            <a:r>
              <a:rPr lang="de-AT" noProof="0" dirty="0"/>
              <a:t>Zweite Ebene</a:t>
            </a:r>
          </a:p>
          <a:p>
            <a:pPr lvl="2"/>
            <a:r>
              <a:rPr lang="de-AT" noProof="0" dirty="0"/>
              <a:t>Dritte Ebene</a:t>
            </a:r>
          </a:p>
          <a:p>
            <a:pPr lvl="3"/>
            <a:r>
              <a:rPr lang="de-AT" noProof="0" dirty="0"/>
              <a:t>Vierte Ebene</a:t>
            </a:r>
          </a:p>
          <a:p>
            <a:pPr lvl="4"/>
            <a:r>
              <a:rPr lang="de-AT" noProof="0" dirty="0"/>
              <a:t>Fünfte Ebene</a:t>
            </a:r>
          </a:p>
        </p:txBody>
      </p:sp>
      <p:sp>
        <p:nvSpPr>
          <p:cNvPr id="6" name="Slide Number Placeholder 5"/>
          <p:cNvSpPr>
            <a:spLocks noGrp="1"/>
          </p:cNvSpPr>
          <p:nvPr>
            <p:ph type="sldNum" sz="quarter" idx="12"/>
          </p:nvPr>
        </p:nvSpPr>
        <p:spPr/>
        <p:txBody>
          <a:bodyPr/>
          <a:lstStyle/>
          <a:p>
            <a:fld id="{79192EA5-1C8C-46BE-A3BC-9236D7BD558C}" type="slidenum">
              <a:rPr lang="de-AT" noProof="0" smtClean="0"/>
              <a:t>‹Nr.›</a:t>
            </a:fld>
            <a:endParaRPr lang="de-AT" noProof="0"/>
          </a:p>
        </p:txBody>
      </p:sp>
      <p:pic>
        <p:nvPicPr>
          <p:cNvPr id="7" name="Grafik 6">
            <a:extLst>
              <a:ext uri="{FF2B5EF4-FFF2-40B4-BE49-F238E27FC236}">
                <a16:creationId xmlns:a16="http://schemas.microsoft.com/office/drawing/2014/main" id="{FC16E124-BBB7-453C-895D-EADC48208E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2000" y="432000"/>
            <a:ext cx="792000" cy="792000"/>
          </a:xfrm>
          <a:prstGeom prst="rect">
            <a:avLst/>
          </a:prstGeom>
        </p:spPr>
      </p:pic>
      <p:pic>
        <p:nvPicPr>
          <p:cNvPr id="8" name="Grafik 7">
            <a:extLst>
              <a:ext uri="{FF2B5EF4-FFF2-40B4-BE49-F238E27FC236}">
                <a16:creationId xmlns:a16="http://schemas.microsoft.com/office/drawing/2014/main" id="{A0102969-B96A-40C0-8098-3B55C526C8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5600" y="4752000"/>
            <a:ext cx="1059520" cy="288000"/>
          </a:xfrm>
          <a:prstGeom prst="rect">
            <a:avLst/>
          </a:prstGeom>
        </p:spPr>
      </p:pic>
    </p:spTree>
    <p:extLst>
      <p:ext uri="{BB962C8B-B14F-4D97-AF65-F5344CB8AC3E}">
        <p14:creationId xmlns:p14="http://schemas.microsoft.com/office/powerpoint/2010/main" val="461772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Leer-Foli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defRPr b="1"/>
            </a:lvl1pPr>
          </a:lstStyle>
          <a:p>
            <a:r>
              <a:rPr lang="de-AT" noProof="0"/>
              <a:t>Mastertitelformat bearbeiten</a:t>
            </a:r>
          </a:p>
        </p:txBody>
      </p:sp>
      <p:sp>
        <p:nvSpPr>
          <p:cNvPr id="5" name="Slide Number Placeholder 4"/>
          <p:cNvSpPr>
            <a:spLocks noGrp="1"/>
          </p:cNvSpPr>
          <p:nvPr>
            <p:ph type="sldNum" sz="quarter" idx="12"/>
          </p:nvPr>
        </p:nvSpPr>
        <p:spPr/>
        <p:txBody>
          <a:bodyPr/>
          <a:lstStyle/>
          <a:p>
            <a:fld id="{79192EA5-1C8C-46BE-A3BC-9236D7BD558C}" type="slidenum">
              <a:rPr lang="de-AT" noProof="0" smtClean="0"/>
              <a:t>‹Nr.›</a:t>
            </a:fld>
            <a:endParaRPr lang="de-AT" noProof="0"/>
          </a:p>
        </p:txBody>
      </p:sp>
      <p:pic>
        <p:nvPicPr>
          <p:cNvPr id="7" name="Grafik 6">
            <a:extLst>
              <a:ext uri="{FF2B5EF4-FFF2-40B4-BE49-F238E27FC236}">
                <a16:creationId xmlns:a16="http://schemas.microsoft.com/office/drawing/2014/main" id="{DFFD17DB-8462-4039-8090-0F8FA13EE9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600" y="4752000"/>
            <a:ext cx="1059520" cy="288000"/>
          </a:xfrm>
          <a:prstGeom prst="rect">
            <a:avLst/>
          </a:prstGeom>
        </p:spPr>
      </p:pic>
      <p:pic>
        <p:nvPicPr>
          <p:cNvPr id="6" name="Grafik 5">
            <a:extLst>
              <a:ext uri="{FF2B5EF4-FFF2-40B4-BE49-F238E27FC236}">
                <a16:creationId xmlns:a16="http://schemas.microsoft.com/office/drawing/2014/main" id="{3123BC2B-6315-4CB7-B492-CE41BCC4A0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2000" y="432000"/>
            <a:ext cx="792000" cy="792000"/>
          </a:xfrm>
          <a:prstGeom prst="rect">
            <a:avLst/>
          </a:prstGeom>
        </p:spPr>
      </p:pic>
    </p:spTree>
    <p:extLst>
      <p:ext uri="{BB962C8B-B14F-4D97-AF65-F5344CB8AC3E}">
        <p14:creationId xmlns:p14="http://schemas.microsoft.com/office/powerpoint/2010/main" val="712745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 mit Inhalt Aufzaehl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9704" y="353152"/>
            <a:ext cx="6907682" cy="690260"/>
          </a:xfrm>
        </p:spPr>
        <p:txBody>
          <a:bodyPr>
            <a:noAutofit/>
          </a:bodyPr>
          <a:lstStyle>
            <a:lvl1pPr algn="l">
              <a:lnSpc>
                <a:spcPts val="2920"/>
              </a:lnSpc>
              <a:spcBef>
                <a:spcPts val="0"/>
              </a:spcBef>
              <a:defRPr sz="2800" b="1" baseline="0">
                <a:solidFill>
                  <a:srgbClr val="189BC4"/>
                </a:solidFill>
                <a:latin typeface="Segoe UI" panose="020B0502040204020203" pitchFamily="34" charset="0"/>
                <a:cs typeface="Segoe UI" panose="020B0502040204020203" pitchFamily="34" charset="0"/>
              </a:defRPr>
            </a:lvl1pPr>
          </a:lstStyle>
          <a:p>
            <a:r>
              <a:rPr lang="de-AT"/>
              <a:t>EDICATEM PERIO. NULLIBUS, SEQUIAS EATIS DOLUPTA ESTORES TISTIUR</a:t>
            </a:r>
            <a:endParaRPr lang="de-DE"/>
          </a:p>
        </p:txBody>
      </p:sp>
      <p:sp>
        <p:nvSpPr>
          <p:cNvPr id="16" name="Textfeld 15"/>
          <p:cNvSpPr txBox="1"/>
          <p:nvPr userDrawn="1"/>
        </p:nvSpPr>
        <p:spPr>
          <a:xfrm>
            <a:off x="1" y="4805363"/>
            <a:ext cx="9143999" cy="276999"/>
          </a:xfrm>
          <a:prstGeom prst="rect">
            <a:avLst/>
          </a:prstGeom>
          <a:noFill/>
        </p:spPr>
        <p:txBody>
          <a:bodyPr wrap="square" rtlCol="0">
            <a:spAutoFit/>
          </a:bodyPr>
          <a:lstStyle/>
          <a:p>
            <a:pPr algn="ctr"/>
            <a:fld id="{938771DD-033E-0844-A58F-1BE7F9F8ACC7}" type="slidenum">
              <a:rPr lang="de-DE" sz="1200" smtClean="0">
                <a:latin typeface="Didact Gothic" panose="00000500000000000000" pitchFamily="2" charset="0"/>
              </a:rPr>
              <a:pPr algn="ctr"/>
              <a:t>‹Nr.›</a:t>
            </a:fld>
            <a:endParaRPr lang="de-DE" sz="1200">
              <a:latin typeface="Didact Gothic" panose="00000500000000000000" pitchFamily="2" charset="0"/>
            </a:endParaRPr>
          </a:p>
        </p:txBody>
      </p:sp>
      <p:sp>
        <p:nvSpPr>
          <p:cNvPr id="11" name="Textplatzhalter 10"/>
          <p:cNvSpPr>
            <a:spLocks noGrp="1"/>
          </p:cNvSpPr>
          <p:nvPr>
            <p:ph type="body" sz="quarter" idx="11" hasCustomPrompt="1"/>
          </p:nvPr>
        </p:nvSpPr>
        <p:spPr>
          <a:xfrm>
            <a:off x="369889" y="1209676"/>
            <a:ext cx="6537325" cy="2632472"/>
          </a:xfrm>
        </p:spPr>
        <p:txBody>
          <a:bodyPr>
            <a:normAutofit/>
          </a:bodyPr>
          <a:lstStyle>
            <a:lvl1pPr marL="0" marR="0" indent="0" algn="l" defTabSz="457200" rtl="0" eaLnBrk="1" fontAlgn="auto" latinLnBrk="0" hangingPunct="1">
              <a:lnSpc>
                <a:spcPct val="100000"/>
              </a:lnSpc>
              <a:spcBef>
                <a:spcPts val="0"/>
              </a:spcBef>
              <a:spcAft>
                <a:spcPts val="0"/>
              </a:spcAft>
              <a:buClrTx/>
              <a:buSzPct val="100000"/>
              <a:buFontTx/>
              <a:buNone/>
              <a:tabLst/>
              <a:defRPr sz="1800">
                <a:solidFill>
                  <a:schemeClr val="tx1"/>
                </a:solidFill>
                <a:latin typeface="Didact Gothic" panose="00000500000000000000" pitchFamily="2" charset="0"/>
              </a:defRPr>
            </a:lvl1pPr>
            <a:lvl2pPr marL="457200" indent="0">
              <a:buFont typeface="Arial"/>
              <a:buNone/>
              <a:defRPr sz="1800"/>
            </a:lvl2pPr>
            <a:lvl3pPr marL="914400" indent="0">
              <a:buNone/>
              <a:defRPr sz="1800"/>
            </a:lvl3pPr>
            <a:lvl4pPr marL="1371600" indent="0">
              <a:buNone/>
              <a:defRPr sz="1800"/>
            </a:lvl4pPr>
            <a:lvl5pPr marL="1828800" indent="0">
              <a:buNone/>
              <a:defRPr sz="1800"/>
            </a:lvl5pPr>
          </a:lstStyle>
          <a:p>
            <a:pPr>
              <a:buSzPct val="100000"/>
            </a:pPr>
            <a:r>
              <a:rPr lang="de-DE"/>
              <a:t>Gent </a:t>
            </a:r>
            <a:r>
              <a:rPr lang="de-DE" err="1"/>
              <a:t>omniet</a:t>
            </a:r>
            <a:r>
              <a:rPr lang="de-DE"/>
              <a:t> </a:t>
            </a:r>
            <a:r>
              <a:rPr lang="de-DE" err="1"/>
              <a:t>doluptati</a:t>
            </a:r>
            <a:r>
              <a:rPr lang="de-DE"/>
              <a:t> </a:t>
            </a:r>
            <a:r>
              <a:rPr lang="de-DE" err="1"/>
              <a:t>voluptaect</a:t>
            </a:r>
            <a:endParaRPr lang="de-DE"/>
          </a:p>
          <a:p>
            <a:pPr>
              <a:buSzPct val="100000"/>
            </a:pPr>
            <a:r>
              <a:rPr lang="de-DE" err="1"/>
              <a:t>imporer</a:t>
            </a:r>
            <a:r>
              <a:rPr lang="de-DE"/>
              <a:t> chillen </a:t>
            </a:r>
            <a:r>
              <a:rPr lang="de-DE" err="1"/>
              <a:t>impore</a:t>
            </a:r>
            <a:r>
              <a:rPr lang="de-DE"/>
              <a:t> </a:t>
            </a:r>
            <a:r>
              <a:rPr lang="de-DE" err="1"/>
              <a:t>erumquo</a:t>
            </a:r>
            <a:r>
              <a:rPr lang="de-DE"/>
              <a:t> </a:t>
            </a:r>
            <a:r>
              <a:rPr lang="de-DE" err="1"/>
              <a:t>tem</a:t>
            </a:r>
            <a:r>
              <a:rPr lang="de-DE"/>
              <a:t> </a:t>
            </a:r>
            <a:r>
              <a:rPr lang="de-DE" err="1"/>
              <a:t>aliquia</a:t>
            </a:r>
            <a:r>
              <a:rPr lang="de-DE"/>
              <a:t> </a:t>
            </a:r>
            <a:r>
              <a:rPr lang="de-DE" err="1"/>
              <a:t>tiatur</a:t>
            </a:r>
            <a:r>
              <a:rPr lang="de-DE"/>
              <a:t> </a:t>
            </a:r>
            <a:r>
              <a:rPr lang="de-DE" err="1"/>
              <a:t>conseribu</a:t>
            </a:r>
            <a:endParaRPr lang="de-DE"/>
          </a:p>
          <a:p>
            <a:pPr>
              <a:buSzPct val="100000"/>
            </a:pPr>
            <a:r>
              <a:rPr lang="de-DE" err="1"/>
              <a:t>ma</a:t>
            </a:r>
            <a:r>
              <a:rPr lang="de-DE"/>
              <a:t> </a:t>
            </a:r>
            <a:r>
              <a:rPr lang="de-DE" err="1"/>
              <a:t>nisqui</a:t>
            </a:r>
            <a:r>
              <a:rPr lang="de-DE"/>
              <a:t> </a:t>
            </a:r>
            <a:r>
              <a:rPr lang="de-DE" err="1"/>
              <a:t>voloreped</a:t>
            </a:r>
            <a:r>
              <a:rPr lang="de-DE"/>
              <a:t> </a:t>
            </a:r>
            <a:r>
              <a:rPr lang="de-DE" err="1"/>
              <a:t>quiam</a:t>
            </a:r>
            <a:r>
              <a:rPr lang="de-DE"/>
              <a:t> </a:t>
            </a:r>
            <a:r>
              <a:rPr lang="de-DE" err="1"/>
              <a:t>fuga</a:t>
            </a:r>
            <a:endParaRPr lang="de-DE"/>
          </a:p>
          <a:p>
            <a:pPr>
              <a:buSzPct val="100000"/>
            </a:pPr>
            <a:r>
              <a:rPr lang="de-DE"/>
              <a:t>Da </a:t>
            </a:r>
            <a:r>
              <a:rPr lang="de-DE" err="1"/>
              <a:t>con</a:t>
            </a:r>
            <a:r>
              <a:rPr lang="de-DE"/>
              <a:t> </a:t>
            </a:r>
            <a:r>
              <a:rPr lang="de-DE" err="1"/>
              <a:t>conseribus</a:t>
            </a:r>
            <a:r>
              <a:rPr lang="de-DE"/>
              <a:t> </a:t>
            </a:r>
            <a:r>
              <a:rPr lang="de-DE" err="1"/>
              <a:t>auta</a:t>
            </a:r>
            <a:r>
              <a:rPr lang="de-DE"/>
              <a:t> </a:t>
            </a:r>
            <a:r>
              <a:rPr lang="de-DE" err="1"/>
              <a:t>voluptam</a:t>
            </a:r>
            <a:r>
              <a:rPr lang="de-DE"/>
              <a:t> </a:t>
            </a:r>
            <a:r>
              <a:rPr lang="de-DE" err="1"/>
              <a:t>excearum</a:t>
            </a:r>
            <a:r>
              <a:rPr lang="de-DE"/>
              <a:t> et la </a:t>
            </a:r>
            <a:r>
              <a:rPr lang="de-DE" err="1"/>
              <a:t>volupta</a:t>
            </a:r>
            <a:r>
              <a:rPr lang="de-DE"/>
              <a:t> </a:t>
            </a:r>
            <a:r>
              <a:rPr lang="de-DE" err="1"/>
              <a:t>tectia</a:t>
            </a:r>
            <a:r>
              <a:rPr lang="de-DE"/>
              <a:t> quo </a:t>
            </a:r>
            <a:r>
              <a:rPr lang="de-DE" err="1"/>
              <a:t>que</a:t>
            </a:r>
            <a:r>
              <a:rPr lang="de-DE"/>
              <a:t> </a:t>
            </a:r>
            <a:r>
              <a:rPr lang="de-DE" err="1"/>
              <a:t>est</a:t>
            </a:r>
            <a:endParaRPr lang="de-DE"/>
          </a:p>
          <a:p>
            <a:pPr>
              <a:buSzPct val="100000"/>
            </a:pPr>
            <a:endParaRPr lang="de-DE"/>
          </a:p>
          <a:p>
            <a:pPr marL="0" marR="0" indent="0" algn="l" defTabSz="457200" rtl="0" eaLnBrk="1" fontAlgn="auto" latinLnBrk="0" hangingPunct="1">
              <a:lnSpc>
                <a:spcPct val="100000"/>
              </a:lnSpc>
              <a:spcBef>
                <a:spcPts val="0"/>
              </a:spcBef>
              <a:spcAft>
                <a:spcPts val="0"/>
              </a:spcAft>
              <a:buClrTx/>
              <a:buSzPct val="100000"/>
              <a:buFontTx/>
              <a:buNone/>
              <a:tabLst/>
              <a:defRPr/>
            </a:pPr>
            <a:r>
              <a:rPr lang="de-DE" b="1">
                <a:solidFill>
                  <a:srgbClr val="189BC4"/>
                </a:solidFill>
              </a:rPr>
              <a:t>Sim so </a:t>
            </a:r>
            <a:r>
              <a:rPr lang="de-DE" b="1" err="1">
                <a:solidFill>
                  <a:srgbClr val="189BC4"/>
                </a:solidFill>
              </a:rPr>
              <a:t>quantum</a:t>
            </a:r>
            <a:r>
              <a:rPr lang="de-DE" b="1">
                <a:solidFill>
                  <a:srgbClr val="189BC4"/>
                </a:solidFill>
              </a:rPr>
              <a:t> do </a:t>
            </a:r>
            <a:r>
              <a:rPr lang="de-DE" b="1" err="1">
                <a:solidFill>
                  <a:srgbClr val="189BC4"/>
                </a:solidFill>
              </a:rPr>
              <a:t>leores</a:t>
            </a:r>
            <a:r>
              <a:rPr lang="de-DE" b="1">
                <a:solidFill>
                  <a:srgbClr val="189BC4"/>
                </a:solidFill>
              </a:rPr>
              <a:t> </a:t>
            </a:r>
            <a:endParaRPr lang="de-DE" b="1"/>
          </a:p>
          <a:p>
            <a:pPr>
              <a:buSzPct val="100000"/>
            </a:pPr>
            <a:r>
              <a:rPr lang="de-DE" err="1"/>
              <a:t>ma</a:t>
            </a:r>
            <a:r>
              <a:rPr lang="de-DE"/>
              <a:t> </a:t>
            </a:r>
            <a:r>
              <a:rPr lang="de-DE" err="1"/>
              <a:t>nisqui</a:t>
            </a:r>
            <a:r>
              <a:rPr lang="de-DE"/>
              <a:t> </a:t>
            </a:r>
            <a:r>
              <a:rPr lang="de-DE" err="1"/>
              <a:t>voloreped</a:t>
            </a:r>
            <a:r>
              <a:rPr lang="de-DE"/>
              <a:t> </a:t>
            </a:r>
            <a:r>
              <a:rPr lang="de-DE" err="1"/>
              <a:t>quiam</a:t>
            </a:r>
            <a:r>
              <a:rPr lang="de-DE"/>
              <a:t> </a:t>
            </a:r>
            <a:r>
              <a:rPr lang="de-DE" err="1"/>
              <a:t>fuga</a:t>
            </a:r>
            <a:r>
              <a:rPr lang="de-DE"/>
              <a:t>. Da </a:t>
            </a:r>
            <a:r>
              <a:rPr lang="de-DE" err="1"/>
              <a:t>con</a:t>
            </a:r>
            <a:r>
              <a:rPr lang="de-DE"/>
              <a:t> </a:t>
            </a:r>
            <a:r>
              <a:rPr lang="de-DE" err="1"/>
              <a:t>conseribus</a:t>
            </a:r>
            <a:r>
              <a:rPr lang="de-DE"/>
              <a:t> </a:t>
            </a:r>
            <a:r>
              <a:rPr lang="de-DE" err="1"/>
              <a:t>auta</a:t>
            </a:r>
            <a:r>
              <a:rPr lang="de-DE"/>
              <a:t> </a:t>
            </a:r>
            <a:r>
              <a:rPr lang="de-DE" err="1"/>
              <a:t>voluptam</a:t>
            </a:r>
            <a:r>
              <a:rPr lang="de-DE"/>
              <a:t> </a:t>
            </a:r>
            <a:r>
              <a:rPr lang="de-DE" err="1"/>
              <a:t>excearum</a:t>
            </a:r>
            <a:r>
              <a:rPr lang="de-DE"/>
              <a:t> et la </a:t>
            </a:r>
            <a:r>
              <a:rPr lang="de-DE" err="1"/>
              <a:t>volupta</a:t>
            </a:r>
            <a:r>
              <a:rPr lang="de-DE"/>
              <a:t> </a:t>
            </a:r>
            <a:r>
              <a:rPr lang="de-DE" err="1"/>
              <a:t>tectia</a:t>
            </a:r>
            <a:r>
              <a:rPr lang="de-DE"/>
              <a:t> quo </a:t>
            </a:r>
            <a:r>
              <a:rPr lang="de-DE" err="1"/>
              <a:t>que</a:t>
            </a:r>
            <a:r>
              <a:rPr lang="de-DE"/>
              <a:t> </a:t>
            </a:r>
            <a:r>
              <a:rPr lang="de-DE" err="1"/>
              <a:t>est</a:t>
            </a:r>
            <a:endParaRPr lang="de-DE"/>
          </a:p>
          <a:p>
            <a:pPr>
              <a:buSzPct val="100000"/>
            </a:pPr>
            <a:r>
              <a:rPr lang="de-DE"/>
              <a:t>Gent </a:t>
            </a:r>
            <a:r>
              <a:rPr lang="de-DE" err="1"/>
              <a:t>omniet</a:t>
            </a:r>
            <a:r>
              <a:rPr lang="de-DE"/>
              <a:t> </a:t>
            </a:r>
            <a:r>
              <a:rPr lang="de-DE" err="1"/>
              <a:t>doluptati</a:t>
            </a:r>
            <a:r>
              <a:rPr lang="de-DE"/>
              <a:t> </a:t>
            </a:r>
            <a:r>
              <a:rPr lang="de-DE" err="1"/>
              <a:t>voluptaecta</a:t>
            </a:r>
            <a:endParaRPr lang="de-DE"/>
          </a:p>
          <a:p>
            <a:pPr>
              <a:buSzPct val="100000"/>
            </a:pPr>
            <a:r>
              <a:rPr lang="de-DE" err="1"/>
              <a:t>imporer</a:t>
            </a:r>
            <a:r>
              <a:rPr lang="de-DE"/>
              <a:t> chillen </a:t>
            </a:r>
            <a:r>
              <a:rPr lang="de-DE" err="1"/>
              <a:t>impore</a:t>
            </a:r>
            <a:r>
              <a:rPr lang="de-DE"/>
              <a:t> </a:t>
            </a:r>
            <a:r>
              <a:rPr lang="de-DE" err="1"/>
              <a:t>erumquo</a:t>
            </a:r>
            <a:r>
              <a:rPr lang="de-DE"/>
              <a:t> </a:t>
            </a:r>
            <a:r>
              <a:rPr lang="de-DE" err="1"/>
              <a:t>tem</a:t>
            </a:r>
            <a:r>
              <a:rPr lang="de-DE"/>
              <a:t> </a:t>
            </a:r>
            <a:r>
              <a:rPr lang="de-DE" err="1"/>
              <a:t>aliquia</a:t>
            </a:r>
            <a:r>
              <a:rPr lang="de-DE"/>
              <a:t> </a:t>
            </a:r>
            <a:r>
              <a:rPr lang="de-DE" err="1"/>
              <a:t>tiatur</a:t>
            </a:r>
            <a:r>
              <a:rPr lang="de-DE"/>
              <a:t> </a:t>
            </a:r>
            <a:r>
              <a:rPr lang="de-DE" err="1"/>
              <a:t>conseribu</a:t>
            </a:r>
            <a:endParaRPr lang="de-DE"/>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2601" y="84281"/>
            <a:ext cx="839468" cy="839468"/>
          </a:xfrm>
          <a:prstGeom prst="rect">
            <a:avLst/>
          </a:prstGeom>
        </p:spPr>
      </p:pic>
    </p:spTree>
    <p:extLst>
      <p:ext uri="{BB962C8B-B14F-4D97-AF65-F5344CB8AC3E}">
        <p14:creationId xmlns:p14="http://schemas.microsoft.com/office/powerpoint/2010/main" val="1703441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03870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mit Inhalt Aufzaehl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9704" y="353152"/>
            <a:ext cx="6907682" cy="690260"/>
          </a:xfrm>
        </p:spPr>
        <p:txBody>
          <a:bodyPr>
            <a:normAutofit/>
          </a:bodyPr>
          <a:lstStyle>
            <a:lvl1pPr algn="l">
              <a:lnSpc>
                <a:spcPts val="2920"/>
              </a:lnSpc>
              <a:spcBef>
                <a:spcPts val="0"/>
              </a:spcBef>
              <a:defRPr sz="3100" b="1" baseline="0">
                <a:solidFill>
                  <a:srgbClr val="189BC4"/>
                </a:solidFill>
                <a:latin typeface="Calibri"/>
                <a:cs typeface="Calibri"/>
              </a:defRPr>
            </a:lvl1pPr>
          </a:lstStyle>
          <a:p>
            <a:r>
              <a:rPr lang="de-AT" dirty="0"/>
              <a:t>EDICATEM PERIO. NULLIBUS, SEQUIAS EATIS DOLUPTA ESTORES TISTIUR</a:t>
            </a:r>
            <a:endParaRPr lang="de-DE" dirty="0"/>
          </a:p>
        </p:txBody>
      </p:sp>
      <p:sp>
        <p:nvSpPr>
          <p:cNvPr id="11" name="Textplatzhalter 10"/>
          <p:cNvSpPr>
            <a:spLocks noGrp="1"/>
          </p:cNvSpPr>
          <p:nvPr>
            <p:ph type="body" sz="quarter" idx="11" hasCustomPrompt="1"/>
          </p:nvPr>
        </p:nvSpPr>
        <p:spPr>
          <a:xfrm>
            <a:off x="369889" y="1209676"/>
            <a:ext cx="6537325" cy="2632472"/>
          </a:xfrm>
        </p:spPr>
        <p:txBody>
          <a:bodyPr>
            <a:normAutofit/>
          </a:bodyPr>
          <a:lstStyle>
            <a:lvl1pPr marL="0" marR="0" indent="0" algn="l" defTabSz="457200" rtl="0" eaLnBrk="1" fontAlgn="auto" latinLnBrk="0" hangingPunct="1">
              <a:lnSpc>
                <a:spcPct val="100000"/>
              </a:lnSpc>
              <a:spcBef>
                <a:spcPts val="0"/>
              </a:spcBef>
              <a:spcAft>
                <a:spcPts val="0"/>
              </a:spcAft>
              <a:buClrTx/>
              <a:buSzPct val="100000"/>
              <a:buFontTx/>
              <a:buNone/>
              <a:tabLst/>
              <a:defRPr sz="1800">
                <a:solidFill>
                  <a:schemeClr val="tx1"/>
                </a:solidFill>
              </a:defRPr>
            </a:lvl1pPr>
            <a:lvl2pPr marL="457200" indent="0">
              <a:buFont typeface="Arial"/>
              <a:buNone/>
              <a:defRPr sz="1800"/>
            </a:lvl2pPr>
            <a:lvl3pPr marL="914400" indent="0">
              <a:buNone/>
              <a:defRPr sz="1800"/>
            </a:lvl3pPr>
            <a:lvl4pPr marL="1371600" indent="0">
              <a:buNone/>
              <a:defRPr sz="1800"/>
            </a:lvl4pPr>
            <a:lvl5pPr marL="1828800" indent="0">
              <a:buNone/>
              <a:defRPr sz="1800"/>
            </a:lvl5pPr>
          </a:lstStyle>
          <a:p>
            <a:pPr>
              <a:buSzPct val="100000"/>
            </a:pPr>
            <a:r>
              <a:rPr lang="de-DE" dirty="0"/>
              <a:t>Gent </a:t>
            </a:r>
            <a:r>
              <a:rPr lang="de-DE" dirty="0" err="1"/>
              <a:t>omniet</a:t>
            </a:r>
            <a:r>
              <a:rPr lang="de-DE" dirty="0"/>
              <a:t> </a:t>
            </a:r>
            <a:r>
              <a:rPr lang="de-DE" dirty="0" err="1"/>
              <a:t>doluptati</a:t>
            </a:r>
            <a:r>
              <a:rPr lang="de-DE" dirty="0"/>
              <a:t> </a:t>
            </a:r>
            <a:r>
              <a:rPr lang="de-DE" dirty="0" err="1"/>
              <a:t>voluptaect</a:t>
            </a:r>
            <a:endParaRPr lang="de-DE" dirty="0"/>
          </a:p>
          <a:p>
            <a:pPr>
              <a:buSzPct val="100000"/>
            </a:pPr>
            <a:r>
              <a:rPr lang="de-DE" dirty="0" err="1"/>
              <a:t>imporer</a:t>
            </a:r>
            <a:r>
              <a:rPr lang="de-DE" dirty="0"/>
              <a:t> chillen </a:t>
            </a:r>
            <a:r>
              <a:rPr lang="de-DE" dirty="0" err="1"/>
              <a:t>impore</a:t>
            </a:r>
            <a:r>
              <a:rPr lang="de-DE" dirty="0"/>
              <a:t> </a:t>
            </a:r>
            <a:r>
              <a:rPr lang="de-DE" dirty="0" err="1"/>
              <a:t>erumquo</a:t>
            </a:r>
            <a:r>
              <a:rPr lang="de-DE" dirty="0"/>
              <a:t> </a:t>
            </a:r>
            <a:r>
              <a:rPr lang="de-DE" dirty="0" err="1"/>
              <a:t>tem</a:t>
            </a:r>
            <a:r>
              <a:rPr lang="de-DE" dirty="0"/>
              <a:t> </a:t>
            </a:r>
            <a:r>
              <a:rPr lang="de-DE" dirty="0" err="1"/>
              <a:t>aliquia</a:t>
            </a:r>
            <a:r>
              <a:rPr lang="de-DE" dirty="0"/>
              <a:t> </a:t>
            </a:r>
            <a:r>
              <a:rPr lang="de-DE" dirty="0" err="1"/>
              <a:t>tiatur</a:t>
            </a:r>
            <a:r>
              <a:rPr lang="de-DE" dirty="0"/>
              <a:t> </a:t>
            </a:r>
            <a:r>
              <a:rPr lang="de-DE" dirty="0" err="1"/>
              <a:t>conseribu</a:t>
            </a:r>
            <a:endParaRPr lang="de-DE" dirty="0"/>
          </a:p>
          <a:p>
            <a:pPr>
              <a:buSzPct val="100000"/>
            </a:pPr>
            <a:r>
              <a:rPr lang="de-DE" dirty="0" err="1"/>
              <a:t>ma</a:t>
            </a:r>
            <a:r>
              <a:rPr lang="de-DE" dirty="0"/>
              <a:t> </a:t>
            </a:r>
            <a:r>
              <a:rPr lang="de-DE" dirty="0" err="1"/>
              <a:t>nisqui</a:t>
            </a:r>
            <a:r>
              <a:rPr lang="de-DE" dirty="0"/>
              <a:t> </a:t>
            </a:r>
            <a:r>
              <a:rPr lang="de-DE" dirty="0" err="1"/>
              <a:t>voloreped</a:t>
            </a:r>
            <a:r>
              <a:rPr lang="de-DE" dirty="0"/>
              <a:t> </a:t>
            </a:r>
            <a:r>
              <a:rPr lang="de-DE" dirty="0" err="1"/>
              <a:t>quiam</a:t>
            </a:r>
            <a:r>
              <a:rPr lang="de-DE" dirty="0"/>
              <a:t> </a:t>
            </a:r>
            <a:r>
              <a:rPr lang="de-DE" dirty="0" err="1"/>
              <a:t>fuga</a:t>
            </a:r>
            <a:endParaRPr lang="de-DE" dirty="0"/>
          </a:p>
          <a:p>
            <a:pPr>
              <a:buSzPct val="100000"/>
            </a:pPr>
            <a:r>
              <a:rPr lang="de-DE" dirty="0"/>
              <a:t>Da </a:t>
            </a:r>
            <a:r>
              <a:rPr lang="de-DE" dirty="0" err="1"/>
              <a:t>con</a:t>
            </a:r>
            <a:r>
              <a:rPr lang="de-DE" dirty="0"/>
              <a:t> </a:t>
            </a:r>
            <a:r>
              <a:rPr lang="de-DE" dirty="0" err="1"/>
              <a:t>conseribus</a:t>
            </a:r>
            <a:r>
              <a:rPr lang="de-DE" dirty="0"/>
              <a:t> </a:t>
            </a:r>
            <a:r>
              <a:rPr lang="de-DE" dirty="0" err="1"/>
              <a:t>auta</a:t>
            </a:r>
            <a:r>
              <a:rPr lang="de-DE" dirty="0"/>
              <a:t> </a:t>
            </a:r>
            <a:r>
              <a:rPr lang="de-DE" dirty="0" err="1"/>
              <a:t>voluptam</a:t>
            </a:r>
            <a:r>
              <a:rPr lang="de-DE" dirty="0"/>
              <a:t> </a:t>
            </a:r>
            <a:r>
              <a:rPr lang="de-DE" dirty="0" err="1"/>
              <a:t>excearum</a:t>
            </a:r>
            <a:r>
              <a:rPr lang="de-DE" dirty="0"/>
              <a:t> et la </a:t>
            </a:r>
            <a:r>
              <a:rPr lang="de-DE" dirty="0" err="1"/>
              <a:t>volupta</a:t>
            </a:r>
            <a:r>
              <a:rPr lang="de-DE" dirty="0"/>
              <a:t> </a:t>
            </a:r>
            <a:r>
              <a:rPr lang="de-DE" dirty="0" err="1"/>
              <a:t>tectia</a:t>
            </a:r>
            <a:r>
              <a:rPr lang="de-DE" dirty="0"/>
              <a:t> quo </a:t>
            </a:r>
            <a:r>
              <a:rPr lang="de-DE" dirty="0" err="1"/>
              <a:t>que</a:t>
            </a:r>
            <a:r>
              <a:rPr lang="de-DE" dirty="0"/>
              <a:t> </a:t>
            </a:r>
            <a:r>
              <a:rPr lang="de-DE" dirty="0" err="1"/>
              <a:t>est</a:t>
            </a:r>
            <a:endParaRPr lang="de-DE" dirty="0"/>
          </a:p>
          <a:p>
            <a:pPr>
              <a:buSzPct val="100000"/>
            </a:pPr>
            <a:endParaRPr lang="de-DE" dirty="0"/>
          </a:p>
          <a:p>
            <a:pPr marL="0" marR="0" indent="0" algn="l" defTabSz="457200" rtl="0" eaLnBrk="1" fontAlgn="auto" latinLnBrk="0" hangingPunct="1">
              <a:lnSpc>
                <a:spcPct val="100000"/>
              </a:lnSpc>
              <a:spcBef>
                <a:spcPts val="0"/>
              </a:spcBef>
              <a:spcAft>
                <a:spcPts val="0"/>
              </a:spcAft>
              <a:buClrTx/>
              <a:buSzPct val="100000"/>
              <a:buFontTx/>
              <a:buNone/>
              <a:tabLst/>
              <a:defRPr/>
            </a:pPr>
            <a:r>
              <a:rPr lang="de-DE" b="1" dirty="0">
                <a:solidFill>
                  <a:srgbClr val="189BC4"/>
                </a:solidFill>
              </a:rPr>
              <a:t>Sim so </a:t>
            </a:r>
            <a:r>
              <a:rPr lang="de-DE" b="1" dirty="0" err="1">
                <a:solidFill>
                  <a:srgbClr val="189BC4"/>
                </a:solidFill>
              </a:rPr>
              <a:t>quantum</a:t>
            </a:r>
            <a:r>
              <a:rPr lang="de-DE" b="1" dirty="0">
                <a:solidFill>
                  <a:srgbClr val="189BC4"/>
                </a:solidFill>
              </a:rPr>
              <a:t> do </a:t>
            </a:r>
            <a:r>
              <a:rPr lang="de-DE" b="1" dirty="0" err="1">
                <a:solidFill>
                  <a:srgbClr val="189BC4"/>
                </a:solidFill>
              </a:rPr>
              <a:t>leores</a:t>
            </a:r>
            <a:r>
              <a:rPr lang="de-DE" b="1" dirty="0">
                <a:solidFill>
                  <a:srgbClr val="189BC4"/>
                </a:solidFill>
              </a:rPr>
              <a:t> </a:t>
            </a:r>
            <a:endParaRPr lang="de-DE" b="1" dirty="0"/>
          </a:p>
          <a:p>
            <a:pPr>
              <a:buSzPct val="100000"/>
            </a:pPr>
            <a:r>
              <a:rPr lang="de-DE" dirty="0" err="1"/>
              <a:t>ma</a:t>
            </a:r>
            <a:r>
              <a:rPr lang="de-DE" dirty="0"/>
              <a:t> </a:t>
            </a:r>
            <a:r>
              <a:rPr lang="de-DE" dirty="0" err="1"/>
              <a:t>nisqui</a:t>
            </a:r>
            <a:r>
              <a:rPr lang="de-DE" dirty="0"/>
              <a:t> </a:t>
            </a:r>
            <a:r>
              <a:rPr lang="de-DE" dirty="0" err="1"/>
              <a:t>voloreped</a:t>
            </a:r>
            <a:r>
              <a:rPr lang="de-DE" dirty="0"/>
              <a:t> </a:t>
            </a:r>
            <a:r>
              <a:rPr lang="de-DE" dirty="0" err="1"/>
              <a:t>quiam</a:t>
            </a:r>
            <a:r>
              <a:rPr lang="de-DE" dirty="0"/>
              <a:t> </a:t>
            </a:r>
            <a:r>
              <a:rPr lang="de-DE" dirty="0" err="1"/>
              <a:t>fuga</a:t>
            </a:r>
            <a:r>
              <a:rPr lang="de-DE" dirty="0"/>
              <a:t>. Da </a:t>
            </a:r>
            <a:r>
              <a:rPr lang="de-DE" dirty="0" err="1"/>
              <a:t>con</a:t>
            </a:r>
            <a:r>
              <a:rPr lang="de-DE" dirty="0"/>
              <a:t> </a:t>
            </a:r>
            <a:r>
              <a:rPr lang="de-DE" dirty="0" err="1"/>
              <a:t>conseribus</a:t>
            </a:r>
            <a:r>
              <a:rPr lang="de-DE" dirty="0"/>
              <a:t> </a:t>
            </a:r>
            <a:r>
              <a:rPr lang="de-DE" dirty="0" err="1"/>
              <a:t>auta</a:t>
            </a:r>
            <a:r>
              <a:rPr lang="de-DE" dirty="0"/>
              <a:t> </a:t>
            </a:r>
            <a:r>
              <a:rPr lang="de-DE" dirty="0" err="1"/>
              <a:t>voluptam</a:t>
            </a:r>
            <a:r>
              <a:rPr lang="de-DE" dirty="0"/>
              <a:t> </a:t>
            </a:r>
            <a:r>
              <a:rPr lang="de-DE" dirty="0" err="1"/>
              <a:t>excearum</a:t>
            </a:r>
            <a:r>
              <a:rPr lang="de-DE" dirty="0"/>
              <a:t> et la </a:t>
            </a:r>
            <a:r>
              <a:rPr lang="de-DE" dirty="0" err="1"/>
              <a:t>volupta</a:t>
            </a:r>
            <a:r>
              <a:rPr lang="de-DE" dirty="0"/>
              <a:t> </a:t>
            </a:r>
            <a:r>
              <a:rPr lang="de-DE" dirty="0" err="1"/>
              <a:t>tectia</a:t>
            </a:r>
            <a:r>
              <a:rPr lang="de-DE" dirty="0"/>
              <a:t> quo </a:t>
            </a:r>
            <a:r>
              <a:rPr lang="de-DE" dirty="0" err="1"/>
              <a:t>que</a:t>
            </a:r>
            <a:r>
              <a:rPr lang="de-DE" dirty="0"/>
              <a:t> </a:t>
            </a:r>
            <a:r>
              <a:rPr lang="de-DE" dirty="0" err="1"/>
              <a:t>est</a:t>
            </a:r>
            <a:endParaRPr lang="de-DE" dirty="0"/>
          </a:p>
          <a:p>
            <a:pPr>
              <a:buSzPct val="100000"/>
            </a:pPr>
            <a:r>
              <a:rPr lang="de-DE" dirty="0"/>
              <a:t>Gent </a:t>
            </a:r>
            <a:r>
              <a:rPr lang="de-DE" dirty="0" err="1"/>
              <a:t>omniet</a:t>
            </a:r>
            <a:r>
              <a:rPr lang="de-DE" dirty="0"/>
              <a:t> </a:t>
            </a:r>
            <a:r>
              <a:rPr lang="de-DE" dirty="0" err="1"/>
              <a:t>doluptati</a:t>
            </a:r>
            <a:r>
              <a:rPr lang="de-DE" dirty="0"/>
              <a:t> </a:t>
            </a:r>
            <a:r>
              <a:rPr lang="de-DE" dirty="0" err="1"/>
              <a:t>voluptaecta</a:t>
            </a:r>
            <a:endParaRPr lang="de-DE" dirty="0"/>
          </a:p>
          <a:p>
            <a:pPr>
              <a:buSzPct val="100000"/>
            </a:pPr>
            <a:r>
              <a:rPr lang="de-DE" dirty="0" err="1"/>
              <a:t>imporer</a:t>
            </a:r>
            <a:r>
              <a:rPr lang="de-DE" dirty="0"/>
              <a:t> chillen </a:t>
            </a:r>
            <a:r>
              <a:rPr lang="de-DE" dirty="0" err="1"/>
              <a:t>impore</a:t>
            </a:r>
            <a:r>
              <a:rPr lang="de-DE" dirty="0"/>
              <a:t> </a:t>
            </a:r>
            <a:r>
              <a:rPr lang="de-DE" dirty="0" err="1"/>
              <a:t>erumquo</a:t>
            </a:r>
            <a:r>
              <a:rPr lang="de-DE" dirty="0"/>
              <a:t> </a:t>
            </a:r>
            <a:r>
              <a:rPr lang="de-DE" dirty="0" err="1"/>
              <a:t>tem</a:t>
            </a:r>
            <a:r>
              <a:rPr lang="de-DE" dirty="0"/>
              <a:t> </a:t>
            </a:r>
            <a:r>
              <a:rPr lang="de-DE" dirty="0" err="1"/>
              <a:t>aliquia</a:t>
            </a:r>
            <a:r>
              <a:rPr lang="de-DE" dirty="0"/>
              <a:t> </a:t>
            </a:r>
            <a:r>
              <a:rPr lang="de-DE" dirty="0" err="1"/>
              <a:t>tiatur</a:t>
            </a:r>
            <a:r>
              <a:rPr lang="de-DE" dirty="0"/>
              <a:t> </a:t>
            </a:r>
            <a:r>
              <a:rPr lang="de-DE" dirty="0" err="1"/>
              <a:t>conseribu</a:t>
            </a:r>
            <a:endParaRPr lang="de-DE" dirty="0"/>
          </a:p>
        </p:txBody>
      </p:sp>
      <p:sp>
        <p:nvSpPr>
          <p:cNvPr id="6" name="Textplatzhalter 3"/>
          <p:cNvSpPr>
            <a:spLocks noGrp="1"/>
          </p:cNvSpPr>
          <p:nvPr>
            <p:ph type="body" sz="quarter" idx="15" hasCustomPrompt="1"/>
          </p:nvPr>
        </p:nvSpPr>
        <p:spPr>
          <a:xfrm>
            <a:off x="369704" y="4759014"/>
            <a:ext cx="1215256" cy="215998"/>
          </a:xfrm>
        </p:spPr>
        <p:txBody>
          <a:bodyPr>
            <a:normAutofit/>
          </a:bodyPr>
          <a:lstStyle>
            <a:lvl1pPr>
              <a:defRPr sz="1200"/>
            </a:lvl1pPr>
          </a:lstStyle>
          <a:p>
            <a:pPr lvl="0"/>
            <a:r>
              <a:rPr lang="de-DE" sz="1200" dirty="0"/>
              <a:t>Datum</a:t>
            </a:r>
            <a:endParaRPr lang="de-DE"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8760" y="4697736"/>
            <a:ext cx="1034066" cy="281081"/>
          </a:xfrm>
          <a:prstGeom prst="rect">
            <a:avLst/>
          </a:prstGeom>
        </p:spPr>
      </p:pic>
      <p:pic>
        <p:nvPicPr>
          <p:cNvPr id="8" name="Grafik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2601" y="84281"/>
            <a:ext cx="839468" cy="839468"/>
          </a:xfrm>
          <a:prstGeom prst="rect">
            <a:avLst/>
          </a:prstGeom>
        </p:spPr>
      </p:pic>
    </p:spTree>
    <p:extLst>
      <p:ext uri="{BB962C8B-B14F-4D97-AF65-F5344CB8AC3E}">
        <p14:creationId xmlns:p14="http://schemas.microsoft.com/office/powerpoint/2010/main" val="135586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RW-Abschnitts-Übersicht">
    <p:bg>
      <p:bgPr>
        <a:gradFill>
          <a:gsLst>
            <a:gs pos="0">
              <a:schemeClr val="accent2">
                <a:lumMod val="60000"/>
                <a:lumOff val="40000"/>
              </a:schemeClr>
            </a:gs>
            <a:gs pos="100000">
              <a:schemeClr val="accent2">
                <a:lumMod val="40000"/>
                <a:lumOff val="60000"/>
              </a:schemeClr>
            </a:gs>
            <a:gs pos="0">
              <a:schemeClr val="accent2">
                <a:lumMod val="0"/>
                <a:lumOff val="100000"/>
              </a:schemeClr>
            </a:gs>
            <a:gs pos="100000">
              <a:schemeClr val="accent2">
                <a:lumMod val="100000"/>
              </a:schemeClr>
            </a:gs>
          </a:gsLst>
          <a:lin ang="10800000" scaled="0"/>
        </a:gradFill>
        <a:effectLst/>
      </p:bgPr>
    </p:bg>
    <p:spTree>
      <p:nvGrpSpPr>
        <p:cNvPr id="1" name=""/>
        <p:cNvGrpSpPr/>
        <p:nvPr/>
      </p:nvGrpSpPr>
      <p:grpSpPr>
        <a:xfrm>
          <a:off x="0" y="0"/>
          <a:ext cx="0" cy="0"/>
          <a:chOff x="0" y="0"/>
          <a:chExt cx="0" cy="0"/>
        </a:xfrm>
      </p:grpSpPr>
      <p:sp>
        <p:nvSpPr>
          <p:cNvPr id="21" name="Datumsplatzhalter 20">
            <a:extLst>
              <a:ext uri="{FF2B5EF4-FFF2-40B4-BE49-F238E27FC236}">
                <a16:creationId xmlns:a16="http://schemas.microsoft.com/office/drawing/2014/main" id="{92B61225-3CC7-429F-8545-1E15F3C28ADC}"/>
              </a:ext>
            </a:extLst>
          </p:cNvPr>
          <p:cNvSpPr>
            <a:spLocks noGrp="1"/>
          </p:cNvSpPr>
          <p:nvPr>
            <p:ph type="dt" sz="half" idx="10"/>
          </p:nvPr>
        </p:nvSpPr>
        <p:spPr/>
        <p:txBody>
          <a:bodyPr/>
          <a:lstStyle/>
          <a:p>
            <a:r>
              <a:rPr lang="de-AT"/>
              <a:t>Folie</a:t>
            </a:r>
          </a:p>
        </p:txBody>
      </p:sp>
      <p:sp>
        <p:nvSpPr>
          <p:cNvPr id="22" name="Fußzeilenplatzhalter 21">
            <a:extLst>
              <a:ext uri="{FF2B5EF4-FFF2-40B4-BE49-F238E27FC236}">
                <a16:creationId xmlns:a16="http://schemas.microsoft.com/office/drawing/2014/main" id="{1F88CB56-152E-4A67-835F-6C1AF2EC73D1}"/>
              </a:ext>
            </a:extLst>
          </p:cNvPr>
          <p:cNvSpPr>
            <a:spLocks noGrp="1"/>
          </p:cNvSpPr>
          <p:nvPr>
            <p:ph type="ftr" sz="quarter" idx="11"/>
          </p:nvPr>
        </p:nvSpPr>
        <p:spPr>
          <a:xfrm>
            <a:off x="476302" y="204146"/>
            <a:ext cx="5009906" cy="273844"/>
          </a:xfrm>
        </p:spPr>
        <p:txBody>
          <a:bodyPr/>
          <a:lstStyle/>
          <a:p>
            <a:r>
              <a:rPr lang="de-AT">
                <a:cs typeface="Arial" panose="020B0604020202020204" pitchFamily="34" charset="0"/>
              </a:rPr>
              <a:t>Güterverkehr im Wandel – nachhaltig, digital und effizient</a:t>
            </a:r>
            <a:endParaRPr lang="de-AT"/>
          </a:p>
        </p:txBody>
      </p:sp>
      <p:sp>
        <p:nvSpPr>
          <p:cNvPr id="23" name="Foliennummernplatzhalter 22">
            <a:extLst>
              <a:ext uri="{FF2B5EF4-FFF2-40B4-BE49-F238E27FC236}">
                <a16:creationId xmlns:a16="http://schemas.microsoft.com/office/drawing/2014/main" id="{BF817A1A-C2DD-43B3-8C86-106B58620874}"/>
              </a:ext>
            </a:extLst>
          </p:cNvPr>
          <p:cNvSpPr>
            <a:spLocks noGrp="1"/>
          </p:cNvSpPr>
          <p:nvPr>
            <p:ph type="sldNum" sz="quarter" idx="12"/>
          </p:nvPr>
        </p:nvSpPr>
        <p:spPr>
          <a:xfrm>
            <a:off x="667139" y="4767263"/>
            <a:ext cx="1600813" cy="273844"/>
          </a:xfrm>
        </p:spPr>
        <p:txBody>
          <a:bodyPr/>
          <a:lstStyle/>
          <a:p>
            <a:fld id="{0AF89F37-6AD9-4F74-BC17-19E39A25D257}" type="slidenum">
              <a:rPr lang="de-AT" smtClean="0"/>
              <a:pPr/>
              <a:t>‹Nr.›</a:t>
            </a:fld>
            <a:endParaRPr lang="de-AT"/>
          </a:p>
        </p:txBody>
      </p:sp>
      <p:sp>
        <p:nvSpPr>
          <p:cNvPr id="2" name="Titel 5">
            <a:extLst>
              <a:ext uri="{FF2B5EF4-FFF2-40B4-BE49-F238E27FC236}">
                <a16:creationId xmlns:a16="http://schemas.microsoft.com/office/drawing/2014/main" id="{59F0A27B-AF0D-8753-A13D-C68E24356072}"/>
              </a:ext>
            </a:extLst>
          </p:cNvPr>
          <p:cNvSpPr>
            <a:spLocks noGrp="1"/>
          </p:cNvSpPr>
          <p:nvPr>
            <p:ph type="title"/>
          </p:nvPr>
        </p:nvSpPr>
        <p:spPr>
          <a:xfrm>
            <a:off x="444404" y="480030"/>
            <a:ext cx="6208878" cy="594732"/>
          </a:xfrm>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D9E51B61-77C2-A0BB-57A8-D08AC03FD092}"/>
              </a:ext>
            </a:extLst>
          </p:cNvPr>
          <p:cNvSpPr>
            <a:spLocks noGrp="1"/>
          </p:cNvSpPr>
          <p:nvPr>
            <p:ph idx="1"/>
          </p:nvPr>
        </p:nvSpPr>
        <p:spPr>
          <a:xfrm>
            <a:off x="444404" y="1369219"/>
            <a:ext cx="8215815"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242508504"/>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7560000" cy="936000"/>
          </a:xfrm>
          <a:prstGeom prst="rect">
            <a:avLst/>
          </a:prstGeom>
        </p:spPr>
        <p:txBody>
          <a:bodyPr vert="horz" lIns="0" tIns="0" rIns="0" bIns="0" rtlCol="0" anchor="t" anchorCtr="0">
            <a:noAutofit/>
          </a:bodyPr>
          <a:lstStyle/>
          <a:p>
            <a:r>
              <a:rPr lang="de-AT" noProof="0"/>
              <a:t>Mastertitelformat bearbeiten</a:t>
            </a:r>
          </a:p>
        </p:txBody>
      </p:sp>
      <p:sp>
        <p:nvSpPr>
          <p:cNvPr id="3" name="Text Placeholder 2"/>
          <p:cNvSpPr>
            <a:spLocks noGrp="1"/>
          </p:cNvSpPr>
          <p:nvPr>
            <p:ph type="body" idx="1"/>
          </p:nvPr>
        </p:nvSpPr>
        <p:spPr>
          <a:xfrm>
            <a:off x="360000" y="1368000"/>
            <a:ext cx="8424000" cy="3312000"/>
          </a:xfrm>
          <a:prstGeom prst="rect">
            <a:avLst/>
          </a:prstGeom>
        </p:spPr>
        <p:txBody>
          <a:bodyPr vert="horz" lIns="0" tIns="0" rIns="0" bIns="0" rtlCol="0">
            <a:noAutofit/>
          </a:bodyPr>
          <a:lstStyle/>
          <a:p>
            <a:pPr lvl="0"/>
            <a:r>
              <a:rPr lang="de-AT" noProof="0"/>
              <a:t>Mastertextformat bearbeiten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6" name="Slide Number Placeholder 5"/>
          <p:cNvSpPr>
            <a:spLocks noGrp="1"/>
          </p:cNvSpPr>
          <p:nvPr>
            <p:ph type="sldNum" sz="quarter" idx="4"/>
          </p:nvPr>
        </p:nvSpPr>
        <p:spPr>
          <a:xfrm>
            <a:off x="4212000" y="4752000"/>
            <a:ext cx="720000" cy="288000"/>
          </a:xfrm>
          <a:prstGeom prst="rect">
            <a:avLst/>
          </a:prstGeom>
        </p:spPr>
        <p:txBody>
          <a:bodyPr vert="horz" lIns="0" tIns="0" rIns="0" bIns="0" rtlCol="0" anchor="ctr"/>
          <a:lstStyle>
            <a:lvl1pPr algn="ctr">
              <a:defRPr sz="1000">
                <a:solidFill>
                  <a:srgbClr val="002E60"/>
                </a:solidFill>
                <a:latin typeface="Calibri" panose="020F0502020204030204" pitchFamily="34" charset="0"/>
                <a:cs typeface="Calibri" panose="020F0502020204030204" pitchFamily="34" charset="0"/>
              </a:defRPr>
            </a:lvl1pPr>
          </a:lstStyle>
          <a:p>
            <a:fld id="{79192EA5-1C8C-46BE-A3BC-9236D7BD558C}" type="slidenum">
              <a:rPr lang="de-AT" noProof="0" smtClean="0"/>
              <a:pPr/>
              <a:t>‹Nr.›</a:t>
            </a:fld>
            <a:endParaRPr lang="de-AT" noProof="0"/>
          </a:p>
        </p:txBody>
      </p:sp>
    </p:spTree>
    <p:extLst>
      <p:ext uri="{BB962C8B-B14F-4D97-AF65-F5344CB8AC3E}">
        <p14:creationId xmlns:p14="http://schemas.microsoft.com/office/powerpoint/2010/main" val="197347521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61" r:id="rId3"/>
    <p:sldLayoutId id="2147483663" r:id="rId4"/>
    <p:sldLayoutId id="2147483665" r:id="rId5"/>
    <p:sldLayoutId id="2147483666" r:id="rId6"/>
    <p:sldLayoutId id="2147483667" r:id="rId7"/>
  </p:sldLayoutIdLst>
  <p:hf hdr="0" ftr="0" dt="0"/>
  <p:txStyles>
    <p:titleStyle>
      <a:lvl1pPr algn="l" defTabSz="685800" rtl="0" eaLnBrk="1" latinLnBrk="0" hangingPunct="1">
        <a:lnSpc>
          <a:spcPct val="100000"/>
        </a:lnSpc>
        <a:spcBef>
          <a:spcPct val="0"/>
        </a:spcBef>
        <a:buNone/>
        <a:defRPr sz="3000" kern="1200">
          <a:solidFill>
            <a:srgbClr val="189BC4"/>
          </a:solidFill>
          <a:latin typeface="Calibri" panose="020F0502020204030204" pitchFamily="34" charset="0"/>
          <a:ea typeface="+mj-ea"/>
          <a:cs typeface="Calibri" panose="020F0502020204030204" pitchFamily="34" charset="0"/>
        </a:defRPr>
      </a:lvl1pPr>
    </p:titleStyle>
    <p:bodyStyle>
      <a:lvl1pPr marL="216000" indent="-216000" algn="l" defTabSz="685800" rtl="0" eaLnBrk="1" latinLnBrk="0" hangingPunct="1">
        <a:lnSpc>
          <a:spcPct val="100000"/>
        </a:lnSpc>
        <a:spcBef>
          <a:spcPts val="600"/>
        </a:spcBef>
        <a:buFont typeface="Arial" panose="020B0604020202020204" pitchFamily="34" charset="0"/>
        <a:buChar char="•"/>
        <a:defRPr sz="2200" kern="1200">
          <a:solidFill>
            <a:srgbClr val="002E60"/>
          </a:solidFill>
          <a:latin typeface="Calibri" panose="020F0502020204030204" pitchFamily="34" charset="0"/>
          <a:ea typeface="+mn-ea"/>
          <a:cs typeface="Calibri" panose="020F0502020204030204" pitchFamily="34" charset="0"/>
        </a:defRPr>
      </a:lvl1pPr>
      <a:lvl2pPr marL="432000" indent="-216000" algn="l" defTabSz="685800" rtl="0" eaLnBrk="1" latinLnBrk="0" hangingPunct="1">
        <a:lnSpc>
          <a:spcPct val="100000"/>
        </a:lnSpc>
        <a:spcBef>
          <a:spcPts val="600"/>
        </a:spcBef>
        <a:buFont typeface="Arial" panose="020B0604020202020204" pitchFamily="34" charset="0"/>
        <a:buChar char="•"/>
        <a:defRPr sz="2000" kern="1200">
          <a:solidFill>
            <a:srgbClr val="002E60"/>
          </a:solidFill>
          <a:latin typeface="Calibri" panose="020F0502020204030204" pitchFamily="34" charset="0"/>
          <a:ea typeface="+mn-ea"/>
          <a:cs typeface="Calibri" panose="020F0502020204030204" pitchFamily="34" charset="0"/>
        </a:defRPr>
      </a:lvl2pPr>
      <a:lvl3pPr marL="648000" indent="-216000" algn="l" defTabSz="685800" rtl="0" eaLnBrk="1" latinLnBrk="0" hangingPunct="1">
        <a:lnSpc>
          <a:spcPct val="100000"/>
        </a:lnSpc>
        <a:spcBef>
          <a:spcPts val="600"/>
        </a:spcBef>
        <a:buFont typeface="Arial" panose="020B0604020202020204" pitchFamily="34" charset="0"/>
        <a:buChar char="•"/>
        <a:defRPr sz="1800" kern="1200">
          <a:solidFill>
            <a:srgbClr val="002E60"/>
          </a:solidFill>
          <a:latin typeface="Calibri" panose="020F0502020204030204" pitchFamily="34" charset="0"/>
          <a:ea typeface="+mn-ea"/>
          <a:cs typeface="Calibri" panose="020F0502020204030204" pitchFamily="34" charset="0"/>
        </a:defRPr>
      </a:lvl3pPr>
      <a:lvl4pPr marL="864000" indent="-216000" algn="l" defTabSz="685800" rtl="0" eaLnBrk="1" latinLnBrk="0" hangingPunct="1">
        <a:lnSpc>
          <a:spcPct val="100000"/>
        </a:lnSpc>
        <a:spcBef>
          <a:spcPts val="600"/>
        </a:spcBef>
        <a:buFont typeface="Arial" panose="020B0604020202020204" pitchFamily="34" charset="0"/>
        <a:buChar char="•"/>
        <a:defRPr sz="1600" kern="1200">
          <a:solidFill>
            <a:srgbClr val="002E60"/>
          </a:solidFill>
          <a:latin typeface="Calibri" panose="020F0502020204030204" pitchFamily="34" charset="0"/>
          <a:ea typeface="+mn-ea"/>
          <a:cs typeface="Calibri" panose="020F0502020204030204" pitchFamily="34" charset="0"/>
        </a:defRPr>
      </a:lvl4pPr>
      <a:lvl5pPr marL="1080000" indent="-216000" algn="l" defTabSz="685800" rtl="0" eaLnBrk="1" latinLnBrk="0" hangingPunct="1">
        <a:lnSpc>
          <a:spcPct val="100000"/>
        </a:lnSpc>
        <a:spcBef>
          <a:spcPts val="600"/>
        </a:spcBef>
        <a:buFont typeface="Arial" panose="020B0604020202020204" pitchFamily="34" charset="0"/>
        <a:buChar char="•"/>
        <a:defRPr sz="1400" kern="1200">
          <a:solidFill>
            <a:srgbClr val="002E6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www.youtube.com/watch?v=kZhL5SPtn6A" TargetMode="External"/><Relationship Id="rId4" Type="http://schemas.openxmlformats.org/officeDocument/2006/relationships/hyperlink" Target="https://play.google.com/store/apps/details?id=com.PieLab.Logistif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multireload.eu/"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4AE4DB-1CB4-4C1B-814D-D8AECE265532}"/>
              </a:ext>
            </a:extLst>
          </p:cNvPr>
          <p:cNvSpPr>
            <a:spLocks noGrp="1"/>
          </p:cNvSpPr>
          <p:nvPr>
            <p:ph type="ctrTitle"/>
          </p:nvPr>
        </p:nvSpPr>
        <p:spPr/>
        <p:txBody>
          <a:bodyPr/>
          <a:lstStyle/>
          <a:p>
            <a:r>
              <a:rPr lang="en-US" noProof="1"/>
              <a:t>Sustainability in Logistics:</a:t>
            </a:r>
            <a:br>
              <a:rPr lang="en-US" noProof="1"/>
            </a:br>
            <a:r>
              <a:rPr lang="en-US" noProof="1"/>
              <a:t>Transport Policy Frameworks</a:t>
            </a:r>
          </a:p>
        </p:txBody>
      </p:sp>
    </p:spTree>
    <p:extLst>
      <p:ext uri="{BB962C8B-B14F-4D97-AF65-F5344CB8AC3E}">
        <p14:creationId xmlns:p14="http://schemas.microsoft.com/office/powerpoint/2010/main" val="64161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9EF3F-9B28-47FE-D95B-6883179B42CB}"/>
              </a:ext>
            </a:extLst>
          </p:cNvPr>
          <p:cNvSpPr>
            <a:spLocks noGrp="1"/>
          </p:cNvSpPr>
          <p:nvPr>
            <p:ph type="title"/>
          </p:nvPr>
        </p:nvSpPr>
        <p:spPr/>
        <p:txBody>
          <a:bodyPr anchor="ctr">
            <a:normAutofit/>
          </a:bodyPr>
          <a:lstStyle/>
          <a:p>
            <a:r>
              <a:rPr lang="en-US" noProof="1"/>
              <a:t>What Are External Costs of Transport?</a:t>
            </a:r>
          </a:p>
        </p:txBody>
      </p:sp>
      <p:sp>
        <p:nvSpPr>
          <p:cNvPr id="4" name="Textfeld 3">
            <a:extLst>
              <a:ext uri="{FF2B5EF4-FFF2-40B4-BE49-F238E27FC236}">
                <a16:creationId xmlns:a16="http://schemas.microsoft.com/office/drawing/2014/main" id="{9BB4C51B-CCB7-82AD-C03A-0383D5422583}"/>
              </a:ext>
            </a:extLst>
          </p:cNvPr>
          <p:cNvSpPr txBox="1"/>
          <p:nvPr/>
        </p:nvSpPr>
        <p:spPr>
          <a:xfrm>
            <a:off x="369704" y="1142054"/>
            <a:ext cx="8117804" cy="2585323"/>
          </a:xfrm>
          <a:prstGeom prst="rect">
            <a:avLst/>
          </a:prstGeom>
          <a:noFill/>
        </p:spPr>
        <p:txBody>
          <a:bodyPr wrap="square">
            <a:spAutoFit/>
          </a:bodyPr>
          <a:lstStyle/>
          <a:p>
            <a:pPr marL="0" indent="0">
              <a:buNone/>
            </a:pPr>
            <a:r>
              <a:rPr lang="en-US" sz="1800" noProof="1"/>
              <a:t>Costs that are not borne by those who cause them, but by society as a whole</a:t>
            </a:r>
            <a:endParaRPr lang="en-US" noProof="1"/>
          </a:p>
          <a:p>
            <a:pPr marL="0" indent="0">
              <a:buNone/>
            </a:pPr>
            <a:endParaRPr lang="en-US" sz="1800" noProof="1"/>
          </a:p>
          <a:p>
            <a:pPr marL="0" indent="0">
              <a:buNone/>
            </a:pPr>
            <a:endParaRPr lang="en-US" sz="1800" noProof="1"/>
          </a:p>
          <a:p>
            <a:pPr marL="285750" indent="-285750">
              <a:buFont typeface="Arial" panose="020B0604020202020204" pitchFamily="34" charset="0"/>
              <a:buChar char="•"/>
            </a:pPr>
            <a:r>
              <a:rPr lang="en-US" sz="1800" noProof="1"/>
              <a:t>Pollutant emissions</a:t>
            </a:r>
          </a:p>
          <a:p>
            <a:pPr marL="285750" indent="-285750">
              <a:buFont typeface="Arial" panose="020B0604020202020204" pitchFamily="34" charset="0"/>
              <a:buChar char="•"/>
            </a:pPr>
            <a:r>
              <a:rPr lang="en-US" sz="1800" noProof="1"/>
              <a:t>Noise</a:t>
            </a:r>
          </a:p>
          <a:p>
            <a:pPr marL="285750" indent="-285750">
              <a:buFont typeface="Arial" panose="020B0604020202020204" pitchFamily="34" charset="0"/>
              <a:buChar char="•"/>
            </a:pPr>
            <a:r>
              <a:rPr lang="en-US" sz="1800" noProof="1"/>
              <a:t>Accident costs</a:t>
            </a:r>
          </a:p>
          <a:p>
            <a:pPr marL="285750" indent="-285750">
              <a:buFont typeface="Arial" panose="020B0604020202020204" pitchFamily="34" charset="0"/>
              <a:buChar char="•"/>
            </a:pPr>
            <a:r>
              <a:rPr lang="en-US" sz="1800" noProof="1"/>
              <a:t>Land use</a:t>
            </a:r>
          </a:p>
          <a:p>
            <a:pPr marL="285750" indent="-285750">
              <a:buFont typeface="Arial" panose="020B0604020202020204" pitchFamily="34" charset="0"/>
              <a:buChar char="•"/>
            </a:pPr>
            <a:r>
              <a:rPr lang="en-US" sz="1800" noProof="1"/>
              <a:t>Impacts on flora and fauna</a:t>
            </a:r>
          </a:p>
          <a:p>
            <a:pPr marL="285750" indent="-285750">
              <a:buFont typeface="Arial" panose="020B0604020202020204" pitchFamily="34" charset="0"/>
              <a:buChar char="•"/>
            </a:pPr>
            <a:r>
              <a:rPr lang="en-US" sz="1800" noProof="1"/>
              <a:t>Congestion costs</a:t>
            </a:r>
          </a:p>
        </p:txBody>
      </p:sp>
    </p:spTree>
    <p:extLst>
      <p:ext uri="{BB962C8B-B14F-4D97-AF65-F5344CB8AC3E}">
        <p14:creationId xmlns:p14="http://schemas.microsoft.com/office/powerpoint/2010/main" val="2682289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11">
            <a:extLst>
              <a:ext uri="{FF2B5EF4-FFF2-40B4-BE49-F238E27FC236}">
                <a16:creationId xmlns:a16="http://schemas.microsoft.com/office/drawing/2014/main" id="{56F69804-D2C8-D409-96F5-349B89E95B41}"/>
              </a:ext>
            </a:extLst>
          </p:cNvPr>
          <p:cNvGraphicFramePr>
            <a:graphicFrameLocks/>
          </p:cNvGraphicFramePr>
          <p:nvPr/>
        </p:nvGraphicFramePr>
        <p:xfrm>
          <a:off x="969602" y="1175552"/>
          <a:ext cx="7160601" cy="3386366"/>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el 16"/>
          <p:cNvSpPr>
            <a:spLocks noGrp="1"/>
          </p:cNvSpPr>
          <p:nvPr>
            <p:ph type="title"/>
          </p:nvPr>
        </p:nvSpPr>
        <p:spPr/>
        <p:txBody>
          <a:bodyPr>
            <a:noAutofit/>
          </a:bodyPr>
          <a:lstStyle/>
          <a:p>
            <a:r>
              <a:rPr lang="en-US" noProof="1"/>
              <a:t>External Costs – Comparison of Transport Modes</a:t>
            </a:r>
          </a:p>
        </p:txBody>
      </p:sp>
      <p:sp>
        <p:nvSpPr>
          <p:cNvPr id="5" name="TextBox 4">
            <a:extLst>
              <a:ext uri="{FF2B5EF4-FFF2-40B4-BE49-F238E27FC236}">
                <a16:creationId xmlns:a16="http://schemas.microsoft.com/office/drawing/2014/main" id="{B203CFBC-054A-6119-777D-3DE91DD9AA06}"/>
              </a:ext>
            </a:extLst>
          </p:cNvPr>
          <p:cNvSpPr txBox="1"/>
          <p:nvPr/>
        </p:nvSpPr>
        <p:spPr>
          <a:xfrm>
            <a:off x="2001925" y="1833041"/>
            <a:ext cx="375513" cy="307777"/>
          </a:xfrm>
          <a:prstGeom prst="rect">
            <a:avLst/>
          </a:prstGeom>
          <a:noFill/>
        </p:spPr>
        <p:txBody>
          <a:bodyPr wrap="square" rtlCol="0">
            <a:spAutoFit/>
          </a:bodyPr>
          <a:lstStyle/>
          <a:p>
            <a:r>
              <a:rPr lang="en-US" sz="1400" noProof="1">
                <a:latin typeface="Didact Gothic" panose="00000500000000000000" pitchFamily="2" charset="0"/>
              </a:rPr>
              <a:t>31 </a:t>
            </a:r>
          </a:p>
        </p:txBody>
      </p:sp>
      <p:sp>
        <p:nvSpPr>
          <p:cNvPr id="18" name="TextBox 17">
            <a:extLst>
              <a:ext uri="{FF2B5EF4-FFF2-40B4-BE49-F238E27FC236}">
                <a16:creationId xmlns:a16="http://schemas.microsoft.com/office/drawing/2014/main" id="{B84369CD-6838-CF48-B595-FF0EA908C3AB}"/>
              </a:ext>
            </a:extLst>
          </p:cNvPr>
          <p:cNvSpPr txBox="1"/>
          <p:nvPr/>
        </p:nvSpPr>
        <p:spPr>
          <a:xfrm>
            <a:off x="5314490" y="3353801"/>
            <a:ext cx="665683" cy="307777"/>
          </a:xfrm>
          <a:prstGeom prst="rect">
            <a:avLst/>
          </a:prstGeom>
          <a:noFill/>
        </p:spPr>
        <p:txBody>
          <a:bodyPr wrap="square" rtlCol="0">
            <a:spAutoFit/>
          </a:bodyPr>
          <a:lstStyle/>
          <a:p>
            <a:r>
              <a:rPr lang="en-US" sz="1400" noProof="1">
                <a:latin typeface="Didact Gothic" panose="00000500000000000000" pitchFamily="2" charset="0"/>
              </a:rPr>
              <a:t>10 </a:t>
            </a:r>
          </a:p>
        </p:txBody>
      </p:sp>
      <p:sp>
        <p:nvSpPr>
          <p:cNvPr id="19" name="TextBox 18">
            <a:extLst>
              <a:ext uri="{FF2B5EF4-FFF2-40B4-BE49-F238E27FC236}">
                <a16:creationId xmlns:a16="http://schemas.microsoft.com/office/drawing/2014/main" id="{06647F13-D6A0-8046-5CB6-F3907DB26B5E}"/>
              </a:ext>
            </a:extLst>
          </p:cNvPr>
          <p:cNvSpPr txBox="1"/>
          <p:nvPr/>
        </p:nvSpPr>
        <p:spPr>
          <a:xfrm>
            <a:off x="3660036" y="2560958"/>
            <a:ext cx="665683" cy="307777"/>
          </a:xfrm>
          <a:prstGeom prst="rect">
            <a:avLst/>
          </a:prstGeom>
          <a:noFill/>
        </p:spPr>
        <p:txBody>
          <a:bodyPr wrap="square" rtlCol="0">
            <a:spAutoFit/>
          </a:bodyPr>
          <a:lstStyle/>
          <a:p>
            <a:r>
              <a:rPr lang="en-US" sz="1400" noProof="1">
                <a:latin typeface="Didact Gothic" panose="00000500000000000000" pitchFamily="2" charset="0"/>
              </a:rPr>
              <a:t>21 </a:t>
            </a:r>
          </a:p>
        </p:txBody>
      </p:sp>
      <p:sp>
        <p:nvSpPr>
          <p:cNvPr id="20" name="TextBox 19">
            <a:extLst>
              <a:ext uri="{FF2B5EF4-FFF2-40B4-BE49-F238E27FC236}">
                <a16:creationId xmlns:a16="http://schemas.microsoft.com/office/drawing/2014/main" id="{843F53A6-93F7-6032-2A98-E417B1B2E260}"/>
              </a:ext>
            </a:extLst>
          </p:cNvPr>
          <p:cNvSpPr txBox="1"/>
          <p:nvPr/>
        </p:nvSpPr>
        <p:spPr>
          <a:xfrm>
            <a:off x="6972112" y="2974810"/>
            <a:ext cx="387854" cy="307777"/>
          </a:xfrm>
          <a:prstGeom prst="rect">
            <a:avLst/>
          </a:prstGeom>
          <a:noFill/>
        </p:spPr>
        <p:txBody>
          <a:bodyPr wrap="square" rtlCol="0">
            <a:spAutoFit/>
          </a:bodyPr>
          <a:lstStyle/>
          <a:p>
            <a:r>
              <a:rPr lang="en-US" sz="1400" noProof="1">
                <a:latin typeface="Didact Gothic" panose="00000500000000000000" pitchFamily="2" charset="0"/>
              </a:rPr>
              <a:t>15</a:t>
            </a:r>
          </a:p>
        </p:txBody>
      </p:sp>
      <p:sp>
        <p:nvSpPr>
          <p:cNvPr id="21" name="TextBox 20">
            <a:extLst>
              <a:ext uri="{FF2B5EF4-FFF2-40B4-BE49-F238E27FC236}">
                <a16:creationId xmlns:a16="http://schemas.microsoft.com/office/drawing/2014/main" id="{4968DB17-E7AA-404E-BDE6-B3E68F2E6F92}"/>
              </a:ext>
            </a:extLst>
          </p:cNvPr>
          <p:cNvSpPr txBox="1"/>
          <p:nvPr/>
        </p:nvSpPr>
        <p:spPr>
          <a:xfrm rot="16200000">
            <a:off x="-305013" y="2320649"/>
            <a:ext cx="2307153" cy="284693"/>
          </a:xfrm>
          <a:prstGeom prst="rect">
            <a:avLst/>
          </a:prstGeom>
          <a:noFill/>
        </p:spPr>
        <p:txBody>
          <a:bodyPr wrap="square" rtlCol="0">
            <a:spAutoFit/>
          </a:bodyPr>
          <a:lstStyle/>
          <a:p>
            <a:r>
              <a:rPr lang="en-US" sz="1250" noProof="1">
                <a:latin typeface="Didact Gothic" panose="00000500000000000000" pitchFamily="2" charset="0"/>
              </a:rPr>
              <a:t>Cents per kilometre</a:t>
            </a:r>
          </a:p>
        </p:txBody>
      </p:sp>
      <p:sp>
        <p:nvSpPr>
          <p:cNvPr id="9" name="Textfeld 1">
            <a:extLst>
              <a:ext uri="{FF2B5EF4-FFF2-40B4-BE49-F238E27FC236}">
                <a16:creationId xmlns:a16="http://schemas.microsoft.com/office/drawing/2014/main" id="{120559EB-C598-6ECA-1ADF-961E9674B2DE}"/>
              </a:ext>
            </a:extLst>
          </p:cNvPr>
          <p:cNvSpPr txBox="1"/>
          <p:nvPr/>
        </p:nvSpPr>
        <p:spPr>
          <a:xfrm>
            <a:off x="1814622" y="4333456"/>
            <a:ext cx="6446727" cy="334537"/>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Aft>
                <a:spcPts val="600"/>
              </a:spcAft>
            </a:pPr>
            <a:r>
              <a:rPr lang="en-US" noProof="1">
                <a:latin typeface="Didact Gothic" panose="00000500000000000000" pitchFamily="2" charset="0"/>
              </a:rPr>
              <a:t>  ROAD			     RAIL (DIESEL)	         RAIL (ELECTRIFIED)            	    INLAND NAVIGATION</a:t>
            </a:r>
          </a:p>
        </p:txBody>
      </p:sp>
      <p:sp>
        <p:nvSpPr>
          <p:cNvPr id="3" name="Textfeld 2">
            <a:extLst>
              <a:ext uri="{FF2B5EF4-FFF2-40B4-BE49-F238E27FC236}">
                <a16:creationId xmlns:a16="http://schemas.microsoft.com/office/drawing/2014/main" id="{C461C76E-511D-854F-102A-6E60911F387D}"/>
              </a:ext>
            </a:extLst>
          </p:cNvPr>
          <p:cNvSpPr txBox="1"/>
          <p:nvPr/>
        </p:nvSpPr>
        <p:spPr>
          <a:xfrm>
            <a:off x="7041168" y="1200016"/>
            <a:ext cx="1775828" cy="1485022"/>
          </a:xfrm>
          <a:prstGeom prst="rect">
            <a:avLst/>
          </a:prstGeom>
          <a:solidFill>
            <a:schemeClr val="bg1"/>
          </a:solidFill>
        </p:spPr>
        <p:txBody>
          <a:bodyPr wrap="square">
            <a:spAutoFit/>
          </a:bodyPr>
          <a:lstStyle/>
          <a:p>
            <a:pPr>
              <a:spcAft>
                <a:spcPts val="300"/>
              </a:spcAft>
            </a:pPr>
            <a:r>
              <a:rPr lang="en-US" sz="1250" noProof="1">
                <a:latin typeface="Didact Gothic" panose="00000500000000000000" pitchFamily="2" charset="0"/>
              </a:rPr>
              <a:t>Traffic congestion</a:t>
            </a:r>
          </a:p>
          <a:p>
            <a:pPr>
              <a:spcAft>
                <a:spcPts val="300"/>
              </a:spcAft>
            </a:pPr>
            <a:r>
              <a:rPr lang="en-US" sz="1250" noProof="1">
                <a:latin typeface="Didact Gothic" panose="00000500000000000000" pitchFamily="2" charset="0"/>
              </a:rPr>
              <a:t>Infrastructure</a:t>
            </a:r>
          </a:p>
          <a:p>
            <a:pPr>
              <a:spcAft>
                <a:spcPts val="300"/>
              </a:spcAft>
            </a:pPr>
            <a:r>
              <a:rPr lang="en-US" sz="1250" noProof="1">
                <a:latin typeface="Didact Gothic" panose="00000500000000000000" pitchFamily="2" charset="0"/>
              </a:rPr>
              <a:t>Climate costs</a:t>
            </a:r>
          </a:p>
          <a:p>
            <a:pPr>
              <a:spcAft>
                <a:spcPts val="300"/>
              </a:spcAft>
            </a:pPr>
            <a:r>
              <a:rPr lang="en-US" sz="1250" noProof="1">
                <a:latin typeface="Didact Gothic" panose="00000500000000000000" pitchFamily="2" charset="0"/>
              </a:rPr>
              <a:t>Air pollutants</a:t>
            </a:r>
          </a:p>
          <a:p>
            <a:pPr>
              <a:spcAft>
                <a:spcPts val="300"/>
              </a:spcAft>
            </a:pPr>
            <a:r>
              <a:rPr lang="en-US" sz="1250" noProof="1">
                <a:latin typeface="Didact Gothic" panose="00000500000000000000" pitchFamily="2" charset="0"/>
              </a:rPr>
              <a:t>Noise </a:t>
            </a:r>
          </a:p>
          <a:p>
            <a:pPr>
              <a:spcAft>
                <a:spcPts val="300"/>
              </a:spcAft>
            </a:pPr>
            <a:r>
              <a:rPr lang="en-US" sz="1250" noProof="1">
                <a:latin typeface="Didact Gothic" panose="00000500000000000000" pitchFamily="2" charset="0"/>
              </a:rPr>
              <a:t>Accidents</a:t>
            </a:r>
          </a:p>
        </p:txBody>
      </p:sp>
      <p:sp>
        <p:nvSpPr>
          <p:cNvPr id="4" name="TextBox 15">
            <a:extLst>
              <a:ext uri="{FF2B5EF4-FFF2-40B4-BE49-F238E27FC236}">
                <a16:creationId xmlns:a16="http://schemas.microsoft.com/office/drawing/2014/main" id="{CC6444C2-710D-65C2-8185-575020BF690F}"/>
              </a:ext>
            </a:extLst>
          </p:cNvPr>
          <p:cNvSpPr txBox="1"/>
          <p:nvPr/>
        </p:nvSpPr>
        <p:spPr>
          <a:xfrm>
            <a:off x="1522379" y="4333456"/>
            <a:ext cx="7092232" cy="284693"/>
          </a:xfrm>
          <a:prstGeom prst="rect">
            <a:avLst/>
          </a:prstGeom>
          <a:solidFill>
            <a:schemeClr val="bg1"/>
          </a:solidFill>
        </p:spPr>
        <p:txBody>
          <a:bodyPr wrap="square">
            <a:spAutoFit/>
          </a:bodyPr>
          <a:lstStyle/>
          <a:p>
            <a:r>
              <a:rPr lang="en-US" sz="1250" noProof="1">
                <a:solidFill>
                  <a:schemeClr val="tx1">
                    <a:lumMod val="65000"/>
                    <a:lumOff val="35000"/>
                  </a:schemeClr>
                </a:solidFill>
                <a:latin typeface="Didact Gothic" panose="00000500000000000000" pitchFamily="2" charset="0"/>
              </a:rPr>
              <a:t>      </a:t>
            </a:r>
            <a:r>
              <a:rPr lang="en-US" sz="1250" noProof="1">
                <a:latin typeface="Didact Gothic" panose="00000500000000000000" pitchFamily="2" charset="0"/>
              </a:rPr>
              <a:t>Road</a:t>
            </a:r>
            <a:r>
              <a:rPr lang="en-US" sz="1250" noProof="1">
                <a:solidFill>
                  <a:schemeClr val="tx1">
                    <a:lumMod val="65000"/>
                    <a:lumOff val="35000"/>
                  </a:schemeClr>
                </a:solidFill>
                <a:latin typeface="Didact Gothic" panose="00000500000000000000" pitchFamily="2" charset="0"/>
              </a:rPr>
              <a:t>		               </a:t>
            </a:r>
            <a:r>
              <a:rPr lang="en-US" sz="1250" noProof="1">
                <a:latin typeface="Didact Gothic" panose="00000500000000000000" pitchFamily="2" charset="0"/>
              </a:rPr>
              <a:t>Rail (diesel)</a:t>
            </a:r>
            <a:r>
              <a:rPr lang="en-US" sz="1250" noProof="1">
                <a:solidFill>
                  <a:schemeClr val="tx1">
                    <a:lumMod val="65000"/>
                    <a:lumOff val="35000"/>
                  </a:schemeClr>
                </a:solidFill>
                <a:latin typeface="Didact Gothic" panose="00000500000000000000" pitchFamily="2" charset="0"/>
              </a:rPr>
              <a:t>	                   </a:t>
            </a:r>
            <a:r>
              <a:rPr lang="en-US" sz="1250" noProof="1">
                <a:latin typeface="Didact Gothic" panose="00000500000000000000" pitchFamily="2" charset="0"/>
              </a:rPr>
              <a:t>Rail (electrified)</a:t>
            </a:r>
            <a:r>
              <a:rPr lang="en-US" sz="1250" noProof="1">
                <a:solidFill>
                  <a:schemeClr val="tx1">
                    <a:lumMod val="65000"/>
                    <a:lumOff val="35000"/>
                  </a:schemeClr>
                </a:solidFill>
                <a:latin typeface="Didact Gothic" panose="00000500000000000000" pitchFamily="2" charset="0"/>
              </a:rPr>
              <a:t>	            </a:t>
            </a:r>
            <a:r>
              <a:rPr lang="en-US" sz="1250" noProof="1">
                <a:latin typeface="Didact Gothic" panose="00000500000000000000" pitchFamily="2" charset="0"/>
              </a:rPr>
              <a:t>Inland waterway vessel</a:t>
            </a:r>
            <a:endParaRPr lang="en-US" sz="1250" noProof="1">
              <a:solidFill>
                <a:schemeClr val="tx1">
                  <a:lumMod val="65000"/>
                  <a:lumOff val="35000"/>
                </a:schemeClr>
              </a:solidFill>
              <a:latin typeface="Didact Gothic" panose="00000500000000000000" pitchFamily="2" charset="0"/>
            </a:endParaRPr>
          </a:p>
        </p:txBody>
      </p:sp>
      <p:sp>
        <p:nvSpPr>
          <p:cNvPr id="10" name="Textfeld 12">
            <a:extLst>
              <a:ext uri="{FF2B5EF4-FFF2-40B4-BE49-F238E27FC236}">
                <a16:creationId xmlns:a16="http://schemas.microsoft.com/office/drawing/2014/main" id="{51BAA2AF-1F18-6484-AF15-7A42BE21FAE6}"/>
              </a:ext>
            </a:extLst>
          </p:cNvPr>
          <p:cNvSpPr txBox="1"/>
          <p:nvPr/>
        </p:nvSpPr>
        <p:spPr>
          <a:xfrm>
            <a:off x="105128" y="4752000"/>
            <a:ext cx="2272310" cy="207749"/>
          </a:xfrm>
          <a:prstGeom prst="rect">
            <a:avLst/>
          </a:prstGeom>
          <a:noFill/>
        </p:spPr>
        <p:txBody>
          <a:bodyPr wrap="square">
            <a:spAutoFit/>
          </a:bodyPr>
          <a:lstStyle/>
          <a:p>
            <a:r>
              <a:rPr lang="en-US" sz="750" noProof="1">
                <a:solidFill>
                  <a:schemeClr val="tx2"/>
                </a:solidFill>
                <a:latin typeface="+mj-lt"/>
                <a:cs typeface="Mangal Pro" panose="00000500000000000000" pitchFamily="2" charset="0"/>
              </a:rPr>
              <a:t>Chart: own illustration based on Christidis / Brons</a:t>
            </a:r>
          </a:p>
        </p:txBody>
      </p:sp>
    </p:spTree>
    <p:extLst>
      <p:ext uri="{BB962C8B-B14F-4D97-AF65-F5344CB8AC3E}">
        <p14:creationId xmlns:p14="http://schemas.microsoft.com/office/powerpoint/2010/main" val="1108926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FAA19-9CB7-A670-DB11-1EE78D9577AC}"/>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CB13DFFA-4E0F-E569-1C31-36FB7FE58C20}"/>
              </a:ext>
            </a:extLst>
          </p:cNvPr>
          <p:cNvSpPr>
            <a:spLocks noGrp="1"/>
          </p:cNvSpPr>
          <p:nvPr>
            <p:ph type="title"/>
          </p:nvPr>
        </p:nvSpPr>
        <p:spPr/>
        <p:txBody>
          <a:bodyPr/>
          <a:lstStyle/>
          <a:p>
            <a:r>
              <a:rPr lang="en-US" noProof="1"/>
              <a:t>Sustainability and Green Logistics</a:t>
            </a:r>
          </a:p>
        </p:txBody>
      </p:sp>
      <p:sp>
        <p:nvSpPr>
          <p:cNvPr id="24" name="Inhaltsplatzhalter 23">
            <a:extLst>
              <a:ext uri="{FF2B5EF4-FFF2-40B4-BE49-F238E27FC236}">
                <a16:creationId xmlns:a16="http://schemas.microsoft.com/office/drawing/2014/main" id="{45029892-8FF4-4A2C-CBFC-77187DC0F6AB}"/>
              </a:ext>
              <a:ext uri="{C183D7F6-B498-43B3-948B-1728B52AA6E4}">
                <adec:decorative xmlns:adec="http://schemas.microsoft.com/office/drawing/2017/decorative" val="0"/>
              </a:ext>
            </a:extLst>
          </p:cNvPr>
          <p:cNvSpPr>
            <a:spLocks noGrp="1"/>
          </p:cNvSpPr>
          <p:nvPr>
            <p:ph idx="1"/>
          </p:nvPr>
        </p:nvSpPr>
        <p:spPr>
          <a:xfrm>
            <a:off x="360000" y="1296000"/>
            <a:ext cx="8215815" cy="3201488"/>
          </a:xfrm>
        </p:spPr>
        <p:txBody>
          <a:bodyPr/>
          <a:lstStyle/>
          <a:p>
            <a:pPr marL="0" indent="0">
              <a:buNone/>
            </a:pPr>
            <a:r>
              <a:rPr lang="en-US" sz="1800" noProof="1">
                <a:solidFill>
                  <a:schemeClr val="accent5"/>
                </a:solidFill>
              </a:rPr>
              <a:t>Sustainability:</a:t>
            </a:r>
          </a:p>
          <a:p>
            <a:pPr marL="0" indent="0">
              <a:buNone/>
            </a:pPr>
            <a:r>
              <a:rPr lang="en-US" sz="1800" noProof="1"/>
              <a:t>Sustainable development that meets the needs of the present generation without compromising the ability of future generations to meet their own needs.</a:t>
            </a:r>
          </a:p>
          <a:p>
            <a:pPr marL="0" indent="0">
              <a:buNone/>
            </a:pPr>
            <a:endParaRPr lang="en-US" sz="1800" noProof="1"/>
          </a:p>
          <a:p>
            <a:pPr marL="0" indent="0">
              <a:buNone/>
            </a:pPr>
            <a:r>
              <a:rPr lang="en-US" sz="1800" noProof="1">
                <a:solidFill>
                  <a:schemeClr val="accent5"/>
                </a:solidFill>
              </a:rPr>
              <a:t>Green Logistics:</a:t>
            </a:r>
          </a:p>
          <a:p>
            <a:pPr marL="0" indent="0">
              <a:buNone/>
            </a:pPr>
            <a:r>
              <a:rPr lang="en-US" sz="1800" noProof="1"/>
              <a:t>A holistic transformation of the logistics sector aimed at creating environmentally friendly and resource-efficient logistics processes, ensuring a balance between economic and environmental efficiency.</a:t>
            </a:r>
          </a:p>
        </p:txBody>
      </p:sp>
      <p:sp>
        <p:nvSpPr>
          <p:cNvPr id="23" name="Datumsplatzhalter 22">
            <a:extLst>
              <a:ext uri="{FF2B5EF4-FFF2-40B4-BE49-F238E27FC236}">
                <a16:creationId xmlns:a16="http://schemas.microsoft.com/office/drawing/2014/main" id="{50A81A20-1532-F242-8EA3-C67218D21A17}"/>
              </a:ext>
              <a:ext uri="{C183D7F6-B498-43B3-948B-1728B52AA6E4}">
                <adec:decorative xmlns:adec="http://schemas.microsoft.com/office/drawing/2017/decorative" val="1"/>
              </a:ext>
            </a:extLst>
          </p:cNvPr>
          <p:cNvSpPr>
            <a:spLocks noGrp="1"/>
          </p:cNvSpPr>
          <p:nvPr>
            <p:ph type="dt" sz="half" idx="10"/>
          </p:nvPr>
        </p:nvSpPr>
        <p:spPr>
          <a:xfrm>
            <a:off x="616601" y="6356350"/>
            <a:ext cx="68762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noProof="1"/>
              <a:t>Folie</a:t>
            </a:r>
          </a:p>
        </p:txBody>
      </p:sp>
      <p:sp>
        <p:nvSpPr>
          <p:cNvPr id="5" name="Foliennummernplatzhalter 4">
            <a:extLst>
              <a:ext uri="{FF2B5EF4-FFF2-40B4-BE49-F238E27FC236}">
                <a16:creationId xmlns:a16="http://schemas.microsoft.com/office/drawing/2014/main" id="{9B865BB9-4377-65AF-B15A-4FF1D047CB61}"/>
              </a:ext>
            </a:extLst>
          </p:cNvPr>
          <p:cNvSpPr>
            <a:spLocks noGrp="1"/>
          </p:cNvSpPr>
          <p:nvPr>
            <p:ph type="sldNum" sz="quarter" idx="12"/>
          </p:nvPr>
        </p:nvSpPr>
        <p:spPr/>
        <p:txBody>
          <a:bodyPr/>
          <a:lstStyle/>
          <a:p>
            <a:fld id="{0AF89F37-6AD9-4F74-BC17-19E39A25D257}" type="slidenum">
              <a:rPr lang="en-US" noProof="1" smtClean="0"/>
              <a:t>12</a:t>
            </a:fld>
            <a:endParaRPr lang="en-US" noProof="1"/>
          </a:p>
        </p:txBody>
      </p:sp>
    </p:spTree>
    <p:extLst>
      <p:ext uri="{BB962C8B-B14F-4D97-AF65-F5344CB8AC3E}">
        <p14:creationId xmlns:p14="http://schemas.microsoft.com/office/powerpoint/2010/main" val="241956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BB4C1-700E-3D71-12A5-70F0C4FB6952}"/>
              </a:ext>
            </a:extLst>
          </p:cNvPr>
          <p:cNvSpPr>
            <a:spLocks noGrp="1"/>
          </p:cNvSpPr>
          <p:nvPr>
            <p:ph type="title"/>
          </p:nvPr>
        </p:nvSpPr>
        <p:spPr>
          <a:xfrm>
            <a:off x="360000" y="360000"/>
            <a:ext cx="5313969" cy="936000"/>
          </a:xfrm>
        </p:spPr>
        <p:txBody>
          <a:bodyPr/>
          <a:lstStyle/>
          <a:p>
            <a:r>
              <a:rPr lang="en-US" noProof="1"/>
              <a:t>The Three Pillars of Sustainability in Logistics</a:t>
            </a:r>
          </a:p>
        </p:txBody>
      </p:sp>
      <p:sp>
        <p:nvSpPr>
          <p:cNvPr id="3" name="Inhaltsplatzhalter 2">
            <a:extLst>
              <a:ext uri="{FF2B5EF4-FFF2-40B4-BE49-F238E27FC236}">
                <a16:creationId xmlns:a16="http://schemas.microsoft.com/office/drawing/2014/main" id="{688F6624-FF2C-CCDB-362C-1B3937D6F74C}"/>
              </a:ext>
            </a:extLst>
          </p:cNvPr>
          <p:cNvSpPr>
            <a:spLocks noGrp="1"/>
          </p:cNvSpPr>
          <p:nvPr>
            <p:ph idx="1"/>
          </p:nvPr>
        </p:nvSpPr>
        <p:spPr>
          <a:xfrm>
            <a:off x="4659922" y="2397368"/>
            <a:ext cx="4124077" cy="2282631"/>
          </a:xfrm>
        </p:spPr>
        <p:txBody>
          <a:bodyPr/>
          <a:lstStyle/>
          <a:p>
            <a:pPr marL="0" indent="0">
              <a:buNone/>
            </a:pPr>
            <a:r>
              <a:rPr lang="en-US" noProof="1"/>
              <a:t>“…environmentally friendly and socially responsible, but also financially viable”</a:t>
            </a:r>
          </a:p>
        </p:txBody>
      </p:sp>
      <p:sp>
        <p:nvSpPr>
          <p:cNvPr id="4" name="Foliennummernplatzhalter 3">
            <a:extLst>
              <a:ext uri="{FF2B5EF4-FFF2-40B4-BE49-F238E27FC236}">
                <a16:creationId xmlns:a16="http://schemas.microsoft.com/office/drawing/2014/main" id="{C9FBB1DF-A845-EA9C-99F1-EAA37C6743A9}"/>
              </a:ext>
            </a:extLst>
          </p:cNvPr>
          <p:cNvSpPr>
            <a:spLocks noGrp="1"/>
          </p:cNvSpPr>
          <p:nvPr>
            <p:ph type="sldNum" sz="quarter" idx="12"/>
          </p:nvPr>
        </p:nvSpPr>
        <p:spPr/>
        <p:txBody>
          <a:bodyPr/>
          <a:lstStyle/>
          <a:p>
            <a:fld id="{79192EA5-1C8C-46BE-A3BC-9236D7BD558C}" type="slidenum">
              <a:rPr lang="en-US" noProof="1" smtClean="0"/>
              <a:t>13</a:t>
            </a:fld>
            <a:endParaRPr lang="en-US" noProof="1"/>
          </a:p>
        </p:txBody>
      </p:sp>
      <p:graphicFrame>
        <p:nvGraphicFramePr>
          <p:cNvPr id="5" name="Content Placeholder 5" descr="grafische Darstellung der 3 Säulen der Nachhaltigkeit: ökonomisch, sozial und ökologisch">
            <a:extLst>
              <a:ext uri="{FF2B5EF4-FFF2-40B4-BE49-F238E27FC236}">
                <a16:creationId xmlns:a16="http://schemas.microsoft.com/office/drawing/2014/main" id="{AA76A993-9ED6-5D08-C47A-9EFD02EFF278}"/>
              </a:ext>
            </a:extLst>
          </p:cNvPr>
          <p:cNvGraphicFramePr>
            <a:graphicFrameLocks/>
          </p:cNvGraphicFramePr>
          <p:nvPr>
            <p:extLst>
              <p:ext uri="{D42A27DB-BD31-4B8C-83A1-F6EECF244321}">
                <p14:modId xmlns:p14="http://schemas.microsoft.com/office/powerpoint/2010/main" val="459847741"/>
              </p:ext>
            </p:extLst>
          </p:nvPr>
        </p:nvGraphicFramePr>
        <p:xfrm>
          <a:off x="1125417" y="1776047"/>
          <a:ext cx="2901460" cy="2744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1211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A1085-351E-701D-4B47-ADB99C6EF528}"/>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1AEE7038-9ACB-9F08-BFE3-1FC48D2A829B}"/>
              </a:ext>
            </a:extLst>
          </p:cNvPr>
          <p:cNvSpPr>
            <a:spLocks noGrp="1"/>
          </p:cNvSpPr>
          <p:nvPr>
            <p:ph type="dt" sz="half" idx="10"/>
          </p:nvPr>
        </p:nvSpPr>
        <p:spPr/>
        <p:txBody>
          <a:bodyPr/>
          <a:lstStyle/>
          <a:p>
            <a:endParaRPr lang="en-US" noProof="1"/>
          </a:p>
        </p:txBody>
      </p:sp>
      <p:sp>
        <p:nvSpPr>
          <p:cNvPr id="5" name="Titel 4">
            <a:extLst>
              <a:ext uri="{FF2B5EF4-FFF2-40B4-BE49-F238E27FC236}">
                <a16:creationId xmlns:a16="http://schemas.microsoft.com/office/drawing/2014/main" id="{A93180E4-39D1-F840-9B51-84C44D001CDA}"/>
              </a:ext>
            </a:extLst>
          </p:cNvPr>
          <p:cNvSpPr>
            <a:spLocks noGrp="1"/>
          </p:cNvSpPr>
          <p:nvPr>
            <p:ph type="title"/>
          </p:nvPr>
        </p:nvSpPr>
        <p:spPr>
          <a:xfrm>
            <a:off x="444404" y="480030"/>
            <a:ext cx="8022702" cy="594732"/>
          </a:xfrm>
        </p:spPr>
        <p:txBody>
          <a:bodyPr/>
          <a:lstStyle/>
          <a:p>
            <a:r>
              <a:rPr lang="en-US" b="1" noProof="1"/>
              <a:t>Activity: Sustainability: Economy, Ecology, and Social Issues in Conflict</a:t>
            </a:r>
          </a:p>
        </p:txBody>
      </p:sp>
      <p:sp>
        <p:nvSpPr>
          <p:cNvPr id="6" name="Inhaltsplatzhalter 5">
            <a:extLst>
              <a:ext uri="{FF2B5EF4-FFF2-40B4-BE49-F238E27FC236}">
                <a16:creationId xmlns:a16="http://schemas.microsoft.com/office/drawing/2014/main" id="{2802777F-48D4-223C-55A9-C10354332A6D}"/>
              </a:ext>
            </a:extLst>
          </p:cNvPr>
          <p:cNvSpPr>
            <a:spLocks noGrp="1"/>
          </p:cNvSpPr>
          <p:nvPr>
            <p:ph idx="1"/>
          </p:nvPr>
        </p:nvSpPr>
        <p:spPr>
          <a:xfrm>
            <a:off x="2594114" y="1545771"/>
            <a:ext cx="6066105" cy="3086952"/>
          </a:xfrm>
        </p:spPr>
        <p:txBody>
          <a:bodyPr/>
          <a:lstStyle/>
          <a:p>
            <a:pPr marL="0" indent="0">
              <a:buNone/>
            </a:pPr>
            <a:r>
              <a:rPr lang="en-US" sz="1650" noProof="1"/>
              <a:t>Critically question the three pillars of sustainability in three groups. What often doesn't work well in our world?</a:t>
            </a:r>
          </a:p>
          <a:p>
            <a:pPr marL="0" indent="0">
              <a:buNone/>
            </a:pPr>
            <a:r>
              <a:rPr lang="en-US" sz="1650" noProof="1"/>
              <a:t>Discuss the guiding questions for each pillar.</a:t>
            </a:r>
          </a:p>
          <a:p>
            <a:pPr marL="0" indent="0">
              <a:buNone/>
            </a:pPr>
            <a:endParaRPr lang="en-US" sz="1650" noProof="1"/>
          </a:p>
          <a:p>
            <a:pPr marL="0" indent="0">
              <a:buNone/>
            </a:pPr>
            <a:r>
              <a:rPr lang="en-US" sz="1650" noProof="1"/>
              <a:t>Group 1: Economy – Sustainability vs. Profit</a:t>
            </a:r>
          </a:p>
          <a:p>
            <a:pPr marL="0" indent="0">
              <a:buNone/>
            </a:pPr>
            <a:endParaRPr lang="en-US" sz="1650" noProof="1"/>
          </a:p>
          <a:p>
            <a:pPr marL="0" indent="0">
              <a:buNone/>
            </a:pPr>
            <a:r>
              <a:rPr lang="en-US" sz="1650" noProof="1"/>
              <a:t>Group 2: Ecology – Save the environment, but how?</a:t>
            </a:r>
          </a:p>
          <a:p>
            <a:pPr marL="0" indent="0">
              <a:buNone/>
            </a:pPr>
            <a:endParaRPr lang="en-US" sz="1650" noProof="1"/>
          </a:p>
          <a:p>
            <a:pPr marL="0" indent="0">
              <a:buNone/>
            </a:pPr>
            <a:r>
              <a:rPr lang="en-US" sz="1650" noProof="1"/>
              <a:t>Group 3: Social – Sustainability for everyone?</a:t>
            </a:r>
          </a:p>
          <a:p>
            <a:pPr marL="0" indent="0">
              <a:buNone/>
            </a:pPr>
            <a:endParaRPr lang="en-US" noProof="1"/>
          </a:p>
        </p:txBody>
      </p:sp>
      <p:sp>
        <p:nvSpPr>
          <p:cNvPr id="8" name="Datumsplatzhalter 22">
            <a:extLst>
              <a:ext uri="{FF2B5EF4-FFF2-40B4-BE49-F238E27FC236}">
                <a16:creationId xmlns:a16="http://schemas.microsoft.com/office/drawing/2014/main" id="{FCE94A6C-0838-2855-C050-E6D52C95E772}"/>
              </a:ext>
            </a:extLst>
          </p:cNvPr>
          <p:cNvSpPr txBox="1">
            <a:spLocks/>
          </p:cNvSpPr>
          <p:nvPr/>
        </p:nvSpPr>
        <p:spPr>
          <a:xfrm>
            <a:off x="7867860" y="4701671"/>
            <a:ext cx="80043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noProof="1"/>
              <a:t>Image: Flaticon</a:t>
            </a:r>
          </a:p>
        </p:txBody>
      </p:sp>
      <p:pic>
        <p:nvPicPr>
          <p:cNvPr id="11" name="Grafik 10">
            <a:extLst>
              <a:ext uri="{FF2B5EF4-FFF2-40B4-BE49-F238E27FC236}">
                <a16:creationId xmlns:a16="http://schemas.microsoft.com/office/drawing/2014/main" id="{1700BD15-C517-4C60-F026-5FCBDEBE28A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782" y="1776102"/>
            <a:ext cx="1722706" cy="1722706"/>
          </a:xfrm>
          <a:prstGeom prst="rect">
            <a:avLst/>
          </a:prstGeom>
        </p:spPr>
      </p:pic>
    </p:spTree>
    <p:extLst>
      <p:ext uri="{BB962C8B-B14F-4D97-AF65-F5344CB8AC3E}">
        <p14:creationId xmlns:p14="http://schemas.microsoft.com/office/powerpoint/2010/main" val="276353532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26EEF-11C0-056D-674F-D611E6A4CCEF}"/>
              </a:ext>
            </a:extLst>
          </p:cNvPr>
          <p:cNvSpPr>
            <a:spLocks noGrp="1"/>
          </p:cNvSpPr>
          <p:nvPr>
            <p:ph type="title"/>
          </p:nvPr>
        </p:nvSpPr>
        <p:spPr/>
        <p:txBody>
          <a:bodyPr/>
          <a:lstStyle/>
          <a:p>
            <a:r>
              <a:rPr lang="en-US" noProof="1"/>
              <a:t>What Makes a Mode of Transport Sustainable?</a:t>
            </a:r>
          </a:p>
        </p:txBody>
      </p:sp>
      <p:sp>
        <p:nvSpPr>
          <p:cNvPr id="4" name="Foliennummernplatzhalter 3">
            <a:extLst>
              <a:ext uri="{FF2B5EF4-FFF2-40B4-BE49-F238E27FC236}">
                <a16:creationId xmlns:a16="http://schemas.microsoft.com/office/drawing/2014/main" id="{4880067D-94EE-8011-622C-559831BFC6DF}"/>
              </a:ext>
            </a:extLst>
          </p:cNvPr>
          <p:cNvSpPr>
            <a:spLocks noGrp="1"/>
          </p:cNvSpPr>
          <p:nvPr>
            <p:ph type="sldNum" sz="quarter" idx="12"/>
          </p:nvPr>
        </p:nvSpPr>
        <p:spPr/>
        <p:txBody>
          <a:bodyPr/>
          <a:lstStyle/>
          <a:p>
            <a:fld id="{79192EA5-1C8C-46BE-A3BC-9236D7BD558C}" type="slidenum">
              <a:rPr lang="en-US" noProof="1" smtClean="0"/>
              <a:t>15</a:t>
            </a:fld>
            <a:endParaRPr lang="en-US" noProof="1"/>
          </a:p>
        </p:txBody>
      </p:sp>
      <p:graphicFrame>
        <p:nvGraphicFramePr>
          <p:cNvPr id="5" name="Inhaltsplatzhalter 8" descr="Tabelle Ökologische, soziala und ökonomische Einflussbereiche eines Verkehrsträgers">
            <a:extLst>
              <a:ext uri="{FF2B5EF4-FFF2-40B4-BE49-F238E27FC236}">
                <a16:creationId xmlns:a16="http://schemas.microsoft.com/office/drawing/2014/main" id="{5AE97BE8-9328-A733-1D1B-7889EEF61552}"/>
              </a:ext>
            </a:extLst>
          </p:cNvPr>
          <p:cNvGraphicFramePr>
            <a:graphicFrameLocks noGrp="1"/>
          </p:cNvGraphicFramePr>
          <p:nvPr>
            <p:ph idx="1"/>
            <p:extLst>
              <p:ext uri="{D42A27DB-BD31-4B8C-83A1-F6EECF244321}">
                <p14:modId xmlns:p14="http://schemas.microsoft.com/office/powerpoint/2010/main" val="3280574767"/>
              </p:ext>
            </p:extLst>
          </p:nvPr>
        </p:nvGraphicFramePr>
        <p:xfrm>
          <a:off x="360363" y="1368425"/>
          <a:ext cx="8423275" cy="331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3292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23F28-8A25-2BDD-0C41-0B827CBEDA49}"/>
              </a:ext>
            </a:extLst>
          </p:cNvPr>
          <p:cNvSpPr>
            <a:spLocks noGrp="1"/>
          </p:cNvSpPr>
          <p:nvPr>
            <p:ph type="title"/>
          </p:nvPr>
        </p:nvSpPr>
        <p:spPr/>
        <p:txBody>
          <a:bodyPr/>
          <a:lstStyle/>
          <a:p>
            <a:r>
              <a:rPr lang="en-US" noProof="1"/>
              <a:t>International Climate Targets</a:t>
            </a:r>
          </a:p>
        </p:txBody>
      </p:sp>
      <p:sp>
        <p:nvSpPr>
          <p:cNvPr id="3" name="Inhaltsplatzhalter 2">
            <a:extLst>
              <a:ext uri="{FF2B5EF4-FFF2-40B4-BE49-F238E27FC236}">
                <a16:creationId xmlns:a16="http://schemas.microsoft.com/office/drawing/2014/main" id="{833B0AD0-93CA-5ECD-0AAF-CBCA18599B5F}"/>
              </a:ext>
            </a:extLst>
          </p:cNvPr>
          <p:cNvSpPr>
            <a:spLocks noGrp="1"/>
          </p:cNvSpPr>
          <p:nvPr>
            <p:ph idx="1"/>
          </p:nvPr>
        </p:nvSpPr>
        <p:spPr/>
        <p:txBody>
          <a:bodyPr/>
          <a:lstStyle/>
          <a:p>
            <a:r>
              <a:rPr lang="en-US" noProof="1"/>
              <a:t>World Climate Conference 2015 in Paris, at which the Paris Agreement was adopted by 195 member states of the United Nations Framework Convention on Climate Change (UNFCCC).</a:t>
            </a:r>
          </a:p>
          <a:p>
            <a:r>
              <a:rPr lang="en-US" noProof="1"/>
              <a:t>The agreement sets the goal of limiting global warming to well below 2 °C—ideally to 1.5 °C—compared to pre-industrial levels.</a:t>
            </a:r>
          </a:p>
        </p:txBody>
      </p:sp>
      <p:sp>
        <p:nvSpPr>
          <p:cNvPr id="4" name="Foliennummernplatzhalter 3">
            <a:extLst>
              <a:ext uri="{FF2B5EF4-FFF2-40B4-BE49-F238E27FC236}">
                <a16:creationId xmlns:a16="http://schemas.microsoft.com/office/drawing/2014/main" id="{407E391D-414E-75FF-8417-36F4BCFE6A79}"/>
              </a:ext>
            </a:extLst>
          </p:cNvPr>
          <p:cNvSpPr>
            <a:spLocks noGrp="1"/>
          </p:cNvSpPr>
          <p:nvPr>
            <p:ph type="sldNum" sz="quarter" idx="12"/>
          </p:nvPr>
        </p:nvSpPr>
        <p:spPr/>
        <p:txBody>
          <a:bodyPr/>
          <a:lstStyle/>
          <a:p>
            <a:fld id="{79192EA5-1C8C-46BE-A3BC-9236D7BD558C}" type="slidenum">
              <a:rPr lang="en-US" noProof="1" smtClean="0"/>
              <a:t>16</a:t>
            </a:fld>
            <a:endParaRPr lang="en-US" noProof="1"/>
          </a:p>
        </p:txBody>
      </p:sp>
    </p:spTree>
    <p:extLst>
      <p:ext uri="{BB962C8B-B14F-4D97-AF65-F5344CB8AC3E}">
        <p14:creationId xmlns:p14="http://schemas.microsoft.com/office/powerpoint/2010/main" val="1399945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427E9-D45F-2F2B-6B2A-AE2DCE2E095B}"/>
              </a:ext>
            </a:extLst>
          </p:cNvPr>
          <p:cNvSpPr>
            <a:spLocks noGrp="1"/>
          </p:cNvSpPr>
          <p:nvPr>
            <p:ph type="ctrTitle"/>
          </p:nvPr>
        </p:nvSpPr>
        <p:spPr/>
        <p:txBody>
          <a:bodyPr/>
          <a:lstStyle/>
          <a:p>
            <a:r>
              <a:rPr lang="en-US" sz="4000" noProof="1"/>
              <a:t>Transport Policy – Fundamentals</a:t>
            </a:r>
            <a:endParaRPr lang="en-US" noProof="1"/>
          </a:p>
        </p:txBody>
      </p:sp>
    </p:spTree>
    <p:extLst>
      <p:ext uri="{BB962C8B-B14F-4D97-AF65-F5344CB8AC3E}">
        <p14:creationId xmlns:p14="http://schemas.microsoft.com/office/powerpoint/2010/main" val="3752881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B9F0F-0BB2-A174-CB82-2C7E27134A6A}"/>
              </a:ext>
            </a:extLst>
          </p:cNvPr>
          <p:cNvSpPr>
            <a:spLocks noGrp="1"/>
          </p:cNvSpPr>
          <p:nvPr>
            <p:ph type="title"/>
          </p:nvPr>
        </p:nvSpPr>
        <p:spPr/>
        <p:txBody>
          <a:bodyPr/>
          <a:lstStyle/>
          <a:p>
            <a:r>
              <a:rPr lang="en-US" noProof="1"/>
              <a:t>Methods for Influencing Freight Transport Mobility</a:t>
            </a:r>
          </a:p>
        </p:txBody>
      </p:sp>
      <p:sp>
        <p:nvSpPr>
          <p:cNvPr id="3" name="Inhaltsplatzhalter 2">
            <a:extLst>
              <a:ext uri="{FF2B5EF4-FFF2-40B4-BE49-F238E27FC236}">
                <a16:creationId xmlns:a16="http://schemas.microsoft.com/office/drawing/2014/main" id="{71C4B408-B4E9-8D59-94BF-3EE4496FF094}"/>
              </a:ext>
            </a:extLst>
          </p:cNvPr>
          <p:cNvSpPr>
            <a:spLocks noGrp="1"/>
          </p:cNvSpPr>
          <p:nvPr>
            <p:ph idx="1"/>
          </p:nvPr>
        </p:nvSpPr>
        <p:spPr/>
        <p:txBody>
          <a:bodyPr/>
          <a:lstStyle/>
          <a:p>
            <a:pPr marL="0" indent="0" algn="l">
              <a:buNone/>
            </a:pPr>
            <a:r>
              <a:rPr lang="en-US" sz="1500" b="1" i="0" u="none" strike="noStrike" baseline="0" noProof="1">
                <a:latin typeface="CIDFont+F2"/>
              </a:rPr>
              <a:t>Traffic avoidance / traffic reduction</a:t>
            </a:r>
            <a:endParaRPr lang="en-US" sz="1500" b="1" noProof="1">
              <a:latin typeface="CIDFont+F2"/>
            </a:endParaRPr>
          </a:p>
          <a:p>
            <a:pPr lvl="1"/>
            <a:r>
              <a:rPr lang="en-US" sz="1500" b="0" i="0" u="none" strike="noStrike" baseline="0" noProof="1">
                <a:latin typeface="CIDFont+F1"/>
              </a:rPr>
              <a:t>Measures and incentives to avoid and reduce traffic and transport demande.g. reduction of empty runs</a:t>
            </a:r>
            <a:endParaRPr lang="en-US" sz="1300" b="0" i="0" u="none" strike="noStrike" baseline="0" noProof="1">
              <a:latin typeface="CIDFont+F1"/>
            </a:endParaRPr>
          </a:p>
          <a:p>
            <a:pPr lvl="1"/>
            <a:endParaRPr lang="en-US" sz="500" b="0" i="0" u="none" strike="noStrike" baseline="0" noProof="1">
              <a:latin typeface="CIDFont+F1"/>
            </a:endParaRPr>
          </a:p>
          <a:p>
            <a:pPr marL="0" indent="0" algn="l">
              <a:buNone/>
            </a:pPr>
            <a:r>
              <a:rPr lang="en-US" sz="1500" b="1" i="0" u="none" strike="noStrike" baseline="0" noProof="1">
                <a:latin typeface="CIDFont+F2"/>
              </a:rPr>
              <a:t>Traffic optimization</a:t>
            </a:r>
          </a:p>
          <a:p>
            <a:pPr lvl="1"/>
            <a:r>
              <a:rPr lang="en-US" sz="1500" b="0" i="0" u="none" strike="noStrike" baseline="0" noProof="1">
                <a:latin typeface="CIDFont+F1"/>
              </a:rPr>
              <a:t>Optimization of transport performance, e.g. through the use of improved information and communication systems</a:t>
            </a:r>
          </a:p>
          <a:p>
            <a:pPr marL="432000" lvl="2" indent="0">
              <a:buNone/>
            </a:pPr>
            <a:r>
              <a:rPr lang="en-US" sz="1300" noProof="1">
                <a:latin typeface="CIDFont+F1"/>
              </a:rPr>
              <a:t>e.g. optimization through AI-based truck capacity utilization</a:t>
            </a:r>
          </a:p>
          <a:p>
            <a:pPr marL="432000" lvl="2" indent="0">
              <a:buNone/>
            </a:pPr>
            <a:endParaRPr lang="en-US" sz="500" b="0" i="0" u="none" strike="noStrike" baseline="0" noProof="1">
              <a:latin typeface="CIDFont+F1"/>
            </a:endParaRPr>
          </a:p>
          <a:p>
            <a:pPr marL="0" indent="0" algn="l">
              <a:buNone/>
            </a:pPr>
            <a:r>
              <a:rPr lang="en-US" sz="1500" b="1" i="0" u="none" strike="noStrike" baseline="0" noProof="1">
                <a:latin typeface="CIDFont+F2"/>
              </a:rPr>
              <a:t>Traffic shift (modal shift)</a:t>
            </a:r>
          </a:p>
          <a:p>
            <a:pPr lvl="1"/>
            <a:r>
              <a:rPr lang="en-US" sz="1500" b="0" i="0" u="none" strike="noStrike" baseline="0" noProof="1">
                <a:latin typeface="CIDFont+F1"/>
              </a:rPr>
              <a:t>Measures and incentives to shift traffic on a spatial basis (e.g. local driving bans),on a temporal basis (e.g. time-based driving bans), oron a mode-specific basis (e.g. more environmentally friendly modes of transport)</a:t>
            </a:r>
          </a:p>
        </p:txBody>
      </p:sp>
      <p:sp>
        <p:nvSpPr>
          <p:cNvPr id="4" name="Foliennummernplatzhalter 3">
            <a:extLst>
              <a:ext uri="{FF2B5EF4-FFF2-40B4-BE49-F238E27FC236}">
                <a16:creationId xmlns:a16="http://schemas.microsoft.com/office/drawing/2014/main" id="{73187CFD-C280-5BEA-B2D3-996CADDE532F}"/>
              </a:ext>
            </a:extLst>
          </p:cNvPr>
          <p:cNvSpPr>
            <a:spLocks noGrp="1"/>
          </p:cNvSpPr>
          <p:nvPr>
            <p:ph type="sldNum" sz="quarter" idx="12"/>
          </p:nvPr>
        </p:nvSpPr>
        <p:spPr/>
        <p:txBody>
          <a:bodyPr/>
          <a:lstStyle/>
          <a:p>
            <a:fld id="{79192EA5-1C8C-46BE-A3BC-9236D7BD558C}" type="slidenum">
              <a:rPr lang="en-US" noProof="1" smtClean="0"/>
              <a:t>18</a:t>
            </a:fld>
            <a:endParaRPr lang="en-US" noProof="1"/>
          </a:p>
        </p:txBody>
      </p:sp>
    </p:spTree>
    <p:extLst>
      <p:ext uri="{BB962C8B-B14F-4D97-AF65-F5344CB8AC3E}">
        <p14:creationId xmlns:p14="http://schemas.microsoft.com/office/powerpoint/2010/main" val="1925814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4347-CE3A-7709-3A35-B35D61341F64}"/>
              </a:ext>
            </a:extLst>
          </p:cNvPr>
          <p:cNvSpPr>
            <a:spLocks noGrp="1"/>
          </p:cNvSpPr>
          <p:nvPr>
            <p:ph type="title"/>
          </p:nvPr>
        </p:nvSpPr>
        <p:spPr/>
        <p:txBody>
          <a:bodyPr/>
          <a:lstStyle/>
          <a:p>
            <a:r>
              <a:rPr lang="en-US" noProof="1"/>
              <a:t>Pull vs. Push Measures</a:t>
            </a:r>
          </a:p>
        </p:txBody>
      </p:sp>
      <p:sp>
        <p:nvSpPr>
          <p:cNvPr id="6" name="Content Placeholder 5">
            <a:extLst>
              <a:ext uri="{FF2B5EF4-FFF2-40B4-BE49-F238E27FC236}">
                <a16:creationId xmlns:a16="http://schemas.microsoft.com/office/drawing/2014/main" id="{E10ED6FE-E69D-806C-7913-457FED7DF7A1}"/>
              </a:ext>
            </a:extLst>
          </p:cNvPr>
          <p:cNvSpPr>
            <a:spLocks noGrp="1"/>
          </p:cNvSpPr>
          <p:nvPr>
            <p:ph idx="1"/>
          </p:nvPr>
        </p:nvSpPr>
        <p:spPr>
          <a:xfrm>
            <a:off x="360000" y="1368000"/>
            <a:ext cx="8628056" cy="3312000"/>
          </a:xfrm>
        </p:spPr>
        <p:txBody>
          <a:bodyPr/>
          <a:lstStyle/>
          <a:p>
            <a:pPr marL="0" indent="0">
              <a:buNone/>
            </a:pPr>
            <a:r>
              <a:rPr lang="en-US" sz="1600" b="1" noProof="1"/>
              <a:t>Push measures</a:t>
            </a:r>
          </a:p>
          <a:p>
            <a:pPr marL="0" indent="0">
              <a:buNone/>
            </a:pPr>
            <a:r>
              <a:rPr lang="en-US" sz="1600" noProof="1"/>
              <a:t>focus on restrictions</a:t>
            </a:r>
          </a:p>
          <a:p>
            <a:pPr marL="0" indent="0">
              <a:buNone/>
            </a:pPr>
            <a:r>
              <a:rPr lang="en-US" sz="1600" noProof="1"/>
              <a:t>e.g. tolls, CO₂ charges, driving bans</a:t>
            </a:r>
          </a:p>
          <a:p>
            <a:pPr marL="0" indent="0">
              <a:buNone/>
            </a:pPr>
            <a:endParaRPr lang="en-US" sz="1600" noProof="1"/>
          </a:p>
          <a:p>
            <a:pPr marL="0" indent="0">
              <a:buNone/>
            </a:pPr>
            <a:r>
              <a:rPr lang="en-US" sz="1600" b="1" noProof="1"/>
              <a:t>Pull measures</a:t>
            </a:r>
          </a:p>
          <a:p>
            <a:pPr marL="0" indent="0">
              <a:buNone/>
            </a:pPr>
            <a:r>
              <a:rPr lang="en-US" sz="1600" noProof="1"/>
              <a:t>focus on supply / incentives</a:t>
            </a:r>
          </a:p>
          <a:p>
            <a:pPr marL="0" indent="0">
              <a:buNone/>
            </a:pPr>
            <a:r>
              <a:rPr lang="en-US" sz="1600" noProof="1"/>
              <a:t>e.g. expansion of the rail network, subsidies</a:t>
            </a:r>
            <a:br>
              <a:rPr lang="en-US" sz="1600" noProof="1"/>
            </a:br>
            <a:endParaRPr lang="en-US" sz="1600" noProof="1"/>
          </a:p>
          <a:p>
            <a:pPr marL="0" lvl="1" indent="0">
              <a:buNone/>
            </a:pPr>
            <a:r>
              <a:rPr lang="en-US" sz="1600" noProof="1"/>
              <a:t>Combination: creates incentives while simultaneously applying pressure to reduce climate-damaging options</a:t>
            </a:r>
            <a:endParaRPr lang="en-US" sz="500" noProof="1"/>
          </a:p>
        </p:txBody>
      </p:sp>
      <p:sp>
        <p:nvSpPr>
          <p:cNvPr id="3" name="Slide Number Placeholder 2">
            <a:extLst>
              <a:ext uri="{FF2B5EF4-FFF2-40B4-BE49-F238E27FC236}">
                <a16:creationId xmlns:a16="http://schemas.microsoft.com/office/drawing/2014/main" id="{08BA0CEA-250F-C14E-8044-142DC984BA62}"/>
              </a:ext>
            </a:extLst>
          </p:cNvPr>
          <p:cNvSpPr>
            <a:spLocks noGrp="1"/>
          </p:cNvSpPr>
          <p:nvPr>
            <p:ph type="sldNum" sz="quarter" idx="12"/>
          </p:nvPr>
        </p:nvSpPr>
        <p:spPr/>
        <p:txBody>
          <a:bodyPr/>
          <a:lstStyle/>
          <a:p>
            <a:fld id="{79192EA5-1C8C-46BE-A3BC-9236D7BD558C}" type="slidenum">
              <a:rPr lang="en-US" noProof="1" smtClean="0"/>
              <a:t>19</a:t>
            </a:fld>
            <a:endParaRPr lang="en-US" noProof="1"/>
          </a:p>
        </p:txBody>
      </p:sp>
    </p:spTree>
    <p:extLst>
      <p:ext uri="{BB962C8B-B14F-4D97-AF65-F5344CB8AC3E}">
        <p14:creationId xmlns:p14="http://schemas.microsoft.com/office/powerpoint/2010/main" val="329146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A8918-B612-C292-1612-EBCECB22B360}"/>
              </a:ext>
            </a:extLst>
          </p:cNvPr>
          <p:cNvSpPr>
            <a:spLocks noGrp="1"/>
          </p:cNvSpPr>
          <p:nvPr>
            <p:ph type="title"/>
          </p:nvPr>
        </p:nvSpPr>
        <p:spPr/>
        <p:txBody>
          <a:bodyPr/>
          <a:lstStyle/>
          <a:p>
            <a:r>
              <a:rPr lang="en-US" noProof="1"/>
              <a:t>Agenda</a:t>
            </a:r>
          </a:p>
        </p:txBody>
      </p:sp>
      <p:sp>
        <p:nvSpPr>
          <p:cNvPr id="4" name="Foliennummernplatzhalter 3">
            <a:extLst>
              <a:ext uri="{FF2B5EF4-FFF2-40B4-BE49-F238E27FC236}">
                <a16:creationId xmlns:a16="http://schemas.microsoft.com/office/drawing/2014/main" id="{BE7D9977-5669-24CE-36DB-12622A7DEAD4}"/>
              </a:ext>
            </a:extLst>
          </p:cNvPr>
          <p:cNvSpPr>
            <a:spLocks noGrp="1"/>
          </p:cNvSpPr>
          <p:nvPr>
            <p:ph type="sldNum" sz="quarter" idx="12"/>
          </p:nvPr>
        </p:nvSpPr>
        <p:spPr/>
        <p:txBody>
          <a:bodyPr/>
          <a:lstStyle/>
          <a:p>
            <a:fld id="{79192EA5-1C8C-46BE-A3BC-9236D7BD558C}" type="slidenum">
              <a:rPr lang="en-US" noProof="1" smtClean="0"/>
              <a:pPr/>
              <a:t>2</a:t>
            </a:fld>
            <a:endParaRPr lang="en-US" noProof="1"/>
          </a:p>
        </p:txBody>
      </p:sp>
      <p:graphicFrame>
        <p:nvGraphicFramePr>
          <p:cNvPr id="5" name="Diagramm 4">
            <a:extLst>
              <a:ext uri="{FF2B5EF4-FFF2-40B4-BE49-F238E27FC236}">
                <a16:creationId xmlns:a16="http://schemas.microsoft.com/office/drawing/2014/main" id="{E6AFC79F-12B0-DB4B-D77A-127FABE72048}"/>
              </a:ext>
            </a:extLst>
          </p:cNvPr>
          <p:cNvGraphicFramePr/>
          <p:nvPr>
            <p:extLst>
              <p:ext uri="{D42A27DB-BD31-4B8C-83A1-F6EECF244321}">
                <p14:modId xmlns:p14="http://schemas.microsoft.com/office/powerpoint/2010/main" val="62255388"/>
              </p:ext>
            </p:extLst>
          </p:nvPr>
        </p:nvGraphicFramePr>
        <p:xfrm>
          <a:off x="359999" y="967740"/>
          <a:ext cx="8174401" cy="3970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142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BDD60-20DB-F635-8401-E071D9AB5A07}"/>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C4DFDC14-B0AC-DDAB-0931-2A3AC0D21C62}"/>
              </a:ext>
              <a:ext uri="{C183D7F6-B498-43B3-948B-1728B52AA6E4}">
                <adec:decorative xmlns:adec="http://schemas.microsoft.com/office/drawing/2017/decorative" val="1"/>
              </a:ext>
            </a:extLst>
          </p:cNvPr>
          <p:cNvSpPr>
            <a:spLocks noGrp="1"/>
          </p:cNvSpPr>
          <p:nvPr>
            <p:ph type="dt" sz="half" idx="10"/>
          </p:nvPr>
        </p:nvSpPr>
        <p:spPr/>
        <p:txBody>
          <a:bodyPr/>
          <a:lstStyle/>
          <a:p>
            <a:r>
              <a:rPr lang="en-US" noProof="1"/>
              <a:t>Folie</a:t>
            </a:r>
          </a:p>
        </p:txBody>
      </p:sp>
      <p:sp>
        <p:nvSpPr>
          <p:cNvPr id="5" name="Titel 4">
            <a:extLst>
              <a:ext uri="{FF2B5EF4-FFF2-40B4-BE49-F238E27FC236}">
                <a16:creationId xmlns:a16="http://schemas.microsoft.com/office/drawing/2014/main" id="{0CF2F1F3-5954-2210-6B69-307BB4B1AA3D}"/>
              </a:ext>
            </a:extLst>
          </p:cNvPr>
          <p:cNvSpPr>
            <a:spLocks noGrp="1"/>
          </p:cNvSpPr>
          <p:nvPr>
            <p:ph type="title"/>
          </p:nvPr>
        </p:nvSpPr>
        <p:spPr>
          <a:xfrm>
            <a:off x="444404" y="480030"/>
            <a:ext cx="6942855" cy="594732"/>
          </a:xfrm>
        </p:spPr>
        <p:txBody>
          <a:bodyPr/>
          <a:lstStyle/>
          <a:p>
            <a:r>
              <a:rPr lang="en-US" b="1" noProof="1"/>
              <a:t>Transport Policy Lab</a:t>
            </a:r>
          </a:p>
        </p:txBody>
      </p:sp>
      <p:sp>
        <p:nvSpPr>
          <p:cNvPr id="6" name="Inhaltsplatzhalter 5">
            <a:extLst>
              <a:ext uri="{FF2B5EF4-FFF2-40B4-BE49-F238E27FC236}">
                <a16:creationId xmlns:a16="http://schemas.microsoft.com/office/drawing/2014/main" id="{747714C9-D132-3165-7CAC-E857C96426CD}"/>
              </a:ext>
            </a:extLst>
          </p:cNvPr>
          <p:cNvSpPr>
            <a:spLocks noGrp="1"/>
          </p:cNvSpPr>
          <p:nvPr>
            <p:ph idx="1"/>
          </p:nvPr>
        </p:nvSpPr>
        <p:spPr>
          <a:xfrm>
            <a:off x="2594114" y="1289603"/>
            <a:ext cx="6066105" cy="3343120"/>
          </a:xfrm>
        </p:spPr>
        <p:txBody>
          <a:bodyPr/>
          <a:lstStyle/>
          <a:p>
            <a:pPr marL="0" indent="0">
              <a:buNone/>
            </a:pPr>
            <a:r>
              <a:rPr lang="en-US" sz="1650" noProof="1"/>
              <a:t>Scenario: You are a policy expert team advising your country or an EU region.</a:t>
            </a:r>
          </a:p>
          <a:p>
            <a:pPr marL="0" indent="0">
              <a:buNone/>
            </a:pPr>
            <a:endParaRPr lang="en-US" sz="1650" noProof="1"/>
          </a:p>
          <a:p>
            <a:pPr marL="0" indent="0">
              <a:buNone/>
            </a:pPr>
            <a:r>
              <a:rPr lang="en-US" sz="1650" noProof="1"/>
              <a:t>Objective:👉 –40% CO₂ emissions in freight transport by 2040</a:t>
            </a:r>
          </a:p>
          <a:p>
            <a:pPr marL="0" indent="0">
              <a:buNone/>
            </a:pPr>
            <a:endParaRPr lang="en-US" sz="1650" noProof="1"/>
          </a:p>
          <a:p>
            <a:pPr marL="0" indent="0">
              <a:buNone/>
            </a:pPr>
            <a:r>
              <a:rPr lang="en-US" sz="1650" noProof="1"/>
              <a:t>Constraints / Framework Conditions:</a:t>
            </a:r>
          </a:p>
          <a:p>
            <a:r>
              <a:rPr lang="en-US" sz="1650" noProof="1"/>
              <a:t>Security of supply</a:t>
            </a:r>
          </a:p>
          <a:p>
            <a:r>
              <a:rPr lang="en-US" sz="1650" noProof="1"/>
              <a:t>Competitiveness of industry</a:t>
            </a:r>
          </a:p>
          <a:p>
            <a:r>
              <a:rPr lang="en-US" sz="1650" noProof="1"/>
              <a:t>EU Single Market / international logistics</a:t>
            </a:r>
          </a:p>
        </p:txBody>
      </p:sp>
      <p:sp>
        <p:nvSpPr>
          <p:cNvPr id="8" name="Datumsplatzhalter 22">
            <a:extLst>
              <a:ext uri="{FF2B5EF4-FFF2-40B4-BE49-F238E27FC236}">
                <a16:creationId xmlns:a16="http://schemas.microsoft.com/office/drawing/2014/main" id="{F529DC1C-0E77-B6F8-9B64-DC888205E8B2}"/>
              </a:ext>
            </a:extLst>
          </p:cNvPr>
          <p:cNvSpPr txBox="1">
            <a:spLocks/>
          </p:cNvSpPr>
          <p:nvPr/>
        </p:nvSpPr>
        <p:spPr>
          <a:xfrm>
            <a:off x="8005970" y="4701671"/>
            <a:ext cx="66232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noProof="1"/>
              <a:t>Bild: Flaticon</a:t>
            </a:r>
          </a:p>
        </p:txBody>
      </p:sp>
      <p:pic>
        <p:nvPicPr>
          <p:cNvPr id="11" name="Grafik 10" descr="Gruppenbrainstorming Silhouette">
            <a:extLst>
              <a:ext uri="{FF2B5EF4-FFF2-40B4-BE49-F238E27FC236}">
                <a16:creationId xmlns:a16="http://schemas.microsoft.com/office/drawing/2014/main" id="{23EA7D5C-1DDF-F231-AD43-E366F6D075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782" y="1776102"/>
            <a:ext cx="1722706" cy="1722706"/>
          </a:xfrm>
          <a:prstGeom prst="rect">
            <a:avLst/>
          </a:prstGeom>
        </p:spPr>
      </p:pic>
    </p:spTree>
    <p:extLst>
      <p:ext uri="{BB962C8B-B14F-4D97-AF65-F5344CB8AC3E}">
        <p14:creationId xmlns:p14="http://schemas.microsoft.com/office/powerpoint/2010/main" val="1181064462"/>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D9538-7BB9-A348-80C8-9CF44114DAF3}"/>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AE33DFC2-ECCF-E2BA-4E27-E5A7F06C4C2A}"/>
              </a:ext>
              <a:ext uri="{C183D7F6-B498-43B3-948B-1728B52AA6E4}">
                <adec:decorative xmlns:adec="http://schemas.microsoft.com/office/drawing/2017/decorative" val="1"/>
              </a:ext>
            </a:extLst>
          </p:cNvPr>
          <p:cNvSpPr>
            <a:spLocks noGrp="1"/>
          </p:cNvSpPr>
          <p:nvPr>
            <p:ph type="dt" sz="half" idx="10"/>
          </p:nvPr>
        </p:nvSpPr>
        <p:spPr/>
        <p:txBody>
          <a:bodyPr/>
          <a:lstStyle/>
          <a:p>
            <a:r>
              <a:rPr lang="en-US" noProof="1"/>
              <a:t>Folie</a:t>
            </a:r>
          </a:p>
        </p:txBody>
      </p:sp>
      <p:sp>
        <p:nvSpPr>
          <p:cNvPr id="5" name="Titel 4">
            <a:extLst>
              <a:ext uri="{FF2B5EF4-FFF2-40B4-BE49-F238E27FC236}">
                <a16:creationId xmlns:a16="http://schemas.microsoft.com/office/drawing/2014/main" id="{AA658AFB-E794-FF46-B69A-891FF838A5B6}"/>
              </a:ext>
            </a:extLst>
          </p:cNvPr>
          <p:cNvSpPr>
            <a:spLocks noGrp="1"/>
          </p:cNvSpPr>
          <p:nvPr>
            <p:ph type="title"/>
          </p:nvPr>
        </p:nvSpPr>
        <p:spPr>
          <a:xfrm>
            <a:off x="444404" y="480030"/>
            <a:ext cx="6942855" cy="594732"/>
          </a:xfrm>
        </p:spPr>
        <p:txBody>
          <a:bodyPr/>
          <a:lstStyle/>
          <a:p>
            <a:r>
              <a:rPr lang="en-US" b="1" noProof="1"/>
              <a:t>Activity: Policy Measure Cards</a:t>
            </a:r>
          </a:p>
        </p:txBody>
      </p:sp>
      <p:sp>
        <p:nvSpPr>
          <p:cNvPr id="14" name="Textfeld 13">
            <a:extLst>
              <a:ext uri="{FF2B5EF4-FFF2-40B4-BE49-F238E27FC236}">
                <a16:creationId xmlns:a16="http://schemas.microsoft.com/office/drawing/2014/main" id="{8734FBD7-22EA-4B9A-4E84-43433D79DC70}"/>
              </a:ext>
            </a:extLst>
          </p:cNvPr>
          <p:cNvSpPr txBox="1"/>
          <p:nvPr/>
        </p:nvSpPr>
        <p:spPr>
          <a:xfrm>
            <a:off x="372947" y="1131222"/>
            <a:ext cx="3200400" cy="369332"/>
          </a:xfrm>
          <a:prstGeom prst="rect">
            <a:avLst/>
          </a:prstGeom>
          <a:noFill/>
        </p:spPr>
        <p:txBody>
          <a:bodyPr wrap="square" rtlCol="0">
            <a:spAutoFit/>
          </a:bodyPr>
          <a:lstStyle/>
          <a:p>
            <a:r>
              <a:rPr lang="en-US" noProof="1"/>
              <a:t>Push-Measures</a:t>
            </a:r>
          </a:p>
        </p:txBody>
      </p:sp>
      <p:sp>
        <p:nvSpPr>
          <p:cNvPr id="15" name="Textfeld 14">
            <a:extLst>
              <a:ext uri="{FF2B5EF4-FFF2-40B4-BE49-F238E27FC236}">
                <a16:creationId xmlns:a16="http://schemas.microsoft.com/office/drawing/2014/main" id="{0889179A-0E16-B314-DE07-41A3D1C4A200}"/>
              </a:ext>
            </a:extLst>
          </p:cNvPr>
          <p:cNvSpPr txBox="1"/>
          <p:nvPr/>
        </p:nvSpPr>
        <p:spPr>
          <a:xfrm>
            <a:off x="4683370" y="1131222"/>
            <a:ext cx="3200400" cy="369332"/>
          </a:xfrm>
          <a:prstGeom prst="rect">
            <a:avLst/>
          </a:prstGeom>
          <a:noFill/>
        </p:spPr>
        <p:txBody>
          <a:bodyPr wrap="square" rtlCol="0">
            <a:spAutoFit/>
          </a:bodyPr>
          <a:lstStyle/>
          <a:p>
            <a:r>
              <a:rPr lang="en-US" noProof="1"/>
              <a:t>Pull-Measures</a:t>
            </a:r>
          </a:p>
        </p:txBody>
      </p:sp>
      <p:sp>
        <p:nvSpPr>
          <p:cNvPr id="18" name="Textfeld 17">
            <a:extLst>
              <a:ext uri="{FF2B5EF4-FFF2-40B4-BE49-F238E27FC236}">
                <a16:creationId xmlns:a16="http://schemas.microsoft.com/office/drawing/2014/main" id="{54E787B8-7703-9796-E887-3E93476CD69D}"/>
              </a:ext>
            </a:extLst>
          </p:cNvPr>
          <p:cNvSpPr txBox="1"/>
          <p:nvPr/>
        </p:nvSpPr>
        <p:spPr>
          <a:xfrm>
            <a:off x="1102407" y="3339212"/>
            <a:ext cx="3686470" cy="369332"/>
          </a:xfrm>
          <a:prstGeom prst="rect">
            <a:avLst/>
          </a:prstGeom>
          <a:noFill/>
        </p:spPr>
        <p:txBody>
          <a:bodyPr wrap="square" rtlCol="0">
            <a:spAutoFit/>
          </a:bodyPr>
          <a:lstStyle/>
          <a:p>
            <a:r>
              <a:rPr lang="en-US" noProof="1"/>
              <a:t>Policy Mix Measures</a:t>
            </a:r>
          </a:p>
        </p:txBody>
      </p:sp>
      <p:sp>
        <p:nvSpPr>
          <p:cNvPr id="21" name="Datumsplatzhalter 22">
            <a:extLst>
              <a:ext uri="{FF2B5EF4-FFF2-40B4-BE49-F238E27FC236}">
                <a16:creationId xmlns:a16="http://schemas.microsoft.com/office/drawing/2014/main" id="{C8CBCE90-4B8F-2EA1-F859-95AD3B780984}"/>
              </a:ext>
            </a:extLst>
          </p:cNvPr>
          <p:cNvSpPr txBox="1">
            <a:spLocks/>
          </p:cNvSpPr>
          <p:nvPr/>
        </p:nvSpPr>
        <p:spPr>
          <a:xfrm>
            <a:off x="6966667" y="4701671"/>
            <a:ext cx="1701623"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noProof="1"/>
              <a:t>graph: created using MS CoPilot</a:t>
            </a:r>
          </a:p>
        </p:txBody>
      </p:sp>
      <p:pic>
        <p:nvPicPr>
          <p:cNvPr id="7" name="Grafik 6" descr="Ein Bild, das Text, Screenshot, Schrift, Zahl enthält.&#10;&#10;KI-generierte Inhalte können fehlerhaft sein.">
            <a:extLst>
              <a:ext uri="{FF2B5EF4-FFF2-40B4-BE49-F238E27FC236}">
                <a16:creationId xmlns:a16="http://schemas.microsoft.com/office/drawing/2014/main" id="{F63F1B9E-C684-B872-9E68-552A9F069751}"/>
              </a:ext>
            </a:extLst>
          </p:cNvPr>
          <p:cNvPicPr>
            <a:picLocks noChangeAspect="1"/>
          </p:cNvPicPr>
          <p:nvPr/>
        </p:nvPicPr>
        <p:blipFill>
          <a:blip r:embed="rId3"/>
          <a:stretch>
            <a:fillRect/>
          </a:stretch>
        </p:blipFill>
        <p:spPr>
          <a:xfrm>
            <a:off x="444404" y="1536708"/>
            <a:ext cx="3398863" cy="1425329"/>
          </a:xfrm>
          <a:prstGeom prst="rect">
            <a:avLst/>
          </a:prstGeom>
        </p:spPr>
      </p:pic>
      <p:pic>
        <p:nvPicPr>
          <p:cNvPr id="9" name="Grafik 8" descr="Ein Bild, das Text, Screenshot, Schrift, Zahl enthält.&#10;&#10;KI-generierte Inhalte können fehlerhaft sein.">
            <a:extLst>
              <a:ext uri="{FF2B5EF4-FFF2-40B4-BE49-F238E27FC236}">
                <a16:creationId xmlns:a16="http://schemas.microsoft.com/office/drawing/2014/main" id="{F8DBB9A0-4CDF-A4D0-21B0-1108A587FF97}"/>
              </a:ext>
            </a:extLst>
          </p:cNvPr>
          <p:cNvPicPr>
            <a:picLocks noChangeAspect="1"/>
          </p:cNvPicPr>
          <p:nvPr/>
        </p:nvPicPr>
        <p:blipFill>
          <a:blip r:embed="rId4"/>
          <a:stretch>
            <a:fillRect/>
          </a:stretch>
        </p:blipFill>
        <p:spPr>
          <a:xfrm>
            <a:off x="4683370" y="1500554"/>
            <a:ext cx="3801707" cy="1492486"/>
          </a:xfrm>
          <a:prstGeom prst="rect">
            <a:avLst/>
          </a:prstGeom>
        </p:spPr>
      </p:pic>
      <p:pic>
        <p:nvPicPr>
          <p:cNvPr id="11" name="Grafik 10" descr="Ein Bild, das Text, Screenshot, Schrift, Zahl enthält.&#10;&#10;KI-generierte Inhalte können fehlerhaft sein.">
            <a:extLst>
              <a:ext uri="{FF2B5EF4-FFF2-40B4-BE49-F238E27FC236}">
                <a16:creationId xmlns:a16="http://schemas.microsoft.com/office/drawing/2014/main" id="{3DC5C37C-37C3-801D-E41E-AA5FDCCBF4D7}"/>
              </a:ext>
            </a:extLst>
          </p:cNvPr>
          <p:cNvPicPr>
            <a:picLocks noChangeAspect="1"/>
          </p:cNvPicPr>
          <p:nvPr/>
        </p:nvPicPr>
        <p:blipFill>
          <a:blip r:embed="rId5"/>
          <a:stretch>
            <a:fillRect/>
          </a:stretch>
        </p:blipFill>
        <p:spPr>
          <a:xfrm>
            <a:off x="3294136" y="3271625"/>
            <a:ext cx="2555727" cy="1481305"/>
          </a:xfrm>
          <a:prstGeom prst="rect">
            <a:avLst/>
          </a:prstGeom>
        </p:spPr>
      </p:pic>
    </p:spTree>
    <p:extLst>
      <p:ext uri="{BB962C8B-B14F-4D97-AF65-F5344CB8AC3E}">
        <p14:creationId xmlns:p14="http://schemas.microsoft.com/office/powerpoint/2010/main" val="1016054788"/>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noProof="1"/>
              <a:t>Transport Policy Strategies</a:t>
            </a:r>
          </a:p>
        </p:txBody>
      </p:sp>
      <p:graphicFrame>
        <p:nvGraphicFramePr>
          <p:cNvPr id="4" name="Table 3">
            <a:extLst>
              <a:ext uri="{FF2B5EF4-FFF2-40B4-BE49-F238E27FC236}">
                <a16:creationId xmlns:a16="http://schemas.microsoft.com/office/drawing/2014/main" id="{098F770A-4FE1-E695-00BC-56B5F8F264B8}"/>
              </a:ext>
            </a:extLst>
          </p:cNvPr>
          <p:cNvGraphicFramePr>
            <a:graphicFrameLocks noGrp="1"/>
          </p:cNvGraphicFramePr>
          <p:nvPr>
            <p:extLst>
              <p:ext uri="{D42A27DB-BD31-4B8C-83A1-F6EECF244321}">
                <p14:modId xmlns:p14="http://schemas.microsoft.com/office/powerpoint/2010/main" val="2643280075"/>
              </p:ext>
            </p:extLst>
          </p:nvPr>
        </p:nvGraphicFramePr>
        <p:xfrm>
          <a:off x="369704" y="802404"/>
          <a:ext cx="7485771" cy="3904238"/>
        </p:xfrm>
        <a:graphic>
          <a:graphicData uri="http://schemas.openxmlformats.org/drawingml/2006/table">
            <a:tbl>
              <a:tblPr/>
              <a:tblGrid>
                <a:gridCol w="1733448">
                  <a:extLst>
                    <a:ext uri="{9D8B030D-6E8A-4147-A177-3AD203B41FA5}">
                      <a16:colId xmlns:a16="http://schemas.microsoft.com/office/drawing/2014/main" val="1533190295"/>
                    </a:ext>
                  </a:extLst>
                </a:gridCol>
                <a:gridCol w="4133462">
                  <a:extLst>
                    <a:ext uri="{9D8B030D-6E8A-4147-A177-3AD203B41FA5}">
                      <a16:colId xmlns:a16="http://schemas.microsoft.com/office/drawing/2014/main" val="2865399397"/>
                    </a:ext>
                  </a:extLst>
                </a:gridCol>
                <a:gridCol w="830424">
                  <a:extLst>
                    <a:ext uri="{9D8B030D-6E8A-4147-A177-3AD203B41FA5}">
                      <a16:colId xmlns:a16="http://schemas.microsoft.com/office/drawing/2014/main" val="307180434"/>
                    </a:ext>
                  </a:extLst>
                </a:gridCol>
                <a:gridCol w="788437">
                  <a:extLst>
                    <a:ext uri="{9D8B030D-6E8A-4147-A177-3AD203B41FA5}">
                      <a16:colId xmlns:a16="http://schemas.microsoft.com/office/drawing/2014/main" val="4105427243"/>
                    </a:ext>
                  </a:extLst>
                </a:gridCol>
              </a:tblGrid>
              <a:tr h="0">
                <a:tc>
                  <a:txBody>
                    <a:bodyPr/>
                    <a:lstStyle/>
                    <a:p>
                      <a:pPr>
                        <a:lnSpc>
                          <a:spcPct val="120000"/>
                        </a:lnSpc>
                        <a:spcBef>
                          <a:spcPts val="600"/>
                        </a:spcBef>
                        <a:spcAft>
                          <a:spcPts val="600"/>
                        </a:spcAft>
                      </a:pPr>
                      <a:r>
                        <a:rPr lang="en-US" sz="1000" b="1" noProof="1">
                          <a:solidFill>
                            <a:schemeClr val="bg1"/>
                          </a:solidFill>
                          <a:latin typeface="Arial Nova "/>
                        </a:rPr>
                        <a:t>Title</a:t>
                      </a:r>
                    </a:p>
                  </a:txBody>
                  <a:tcPr marL="16240" marR="16240" marT="8120" marB="8120" anchor="ctr">
                    <a:lnL>
                      <a:noFill/>
                    </a:lnL>
                    <a:lnR>
                      <a:noFill/>
                    </a:lnR>
                    <a:lnT>
                      <a:noFill/>
                    </a:lnT>
                    <a:lnB>
                      <a:noFill/>
                    </a:lnB>
                    <a:solidFill>
                      <a:srgbClr val="71A0AB"/>
                    </a:solidFill>
                  </a:tcPr>
                </a:tc>
                <a:tc>
                  <a:txBody>
                    <a:bodyPr/>
                    <a:lstStyle/>
                    <a:p>
                      <a:pPr>
                        <a:lnSpc>
                          <a:spcPct val="120000"/>
                        </a:lnSpc>
                        <a:spcBef>
                          <a:spcPts val="600"/>
                        </a:spcBef>
                        <a:spcAft>
                          <a:spcPts val="600"/>
                        </a:spcAft>
                      </a:pPr>
                      <a:r>
                        <a:rPr lang="en-US" sz="1000" b="1" noProof="1">
                          <a:solidFill>
                            <a:schemeClr val="bg1"/>
                          </a:solidFill>
                          <a:latin typeface="Arial Nova "/>
                        </a:rPr>
                        <a:t>Brief description</a:t>
                      </a:r>
                    </a:p>
                  </a:txBody>
                  <a:tcPr anchor="ctr">
                    <a:lnL>
                      <a:noFill/>
                    </a:lnL>
                    <a:lnR>
                      <a:noFill/>
                    </a:lnR>
                    <a:lnT>
                      <a:noFill/>
                    </a:lnT>
                    <a:lnB>
                      <a:noFill/>
                    </a:lnB>
                    <a:solidFill>
                      <a:srgbClr val="71A0AB"/>
                    </a:solidFill>
                  </a:tcPr>
                </a:tc>
                <a:tc>
                  <a:txBody>
                    <a:bodyPr/>
                    <a:lstStyle/>
                    <a:p>
                      <a:pPr algn="ctr">
                        <a:lnSpc>
                          <a:spcPct val="120000"/>
                        </a:lnSpc>
                        <a:spcBef>
                          <a:spcPts val="600"/>
                        </a:spcBef>
                        <a:spcAft>
                          <a:spcPts val="600"/>
                        </a:spcAft>
                      </a:pPr>
                      <a:r>
                        <a:rPr lang="en-US" sz="1000" b="1" noProof="1">
                          <a:solidFill>
                            <a:schemeClr val="bg1"/>
                          </a:solidFill>
                          <a:latin typeface="Arial Nova "/>
                        </a:rPr>
                        <a:t>Stakeholder</a:t>
                      </a:r>
                    </a:p>
                  </a:txBody>
                  <a:tcPr marL="16240" marR="16240" marT="8120" marB="8120" anchor="ctr">
                    <a:lnL>
                      <a:noFill/>
                    </a:lnL>
                    <a:lnR>
                      <a:noFill/>
                    </a:lnR>
                    <a:lnT>
                      <a:noFill/>
                    </a:lnT>
                    <a:lnB>
                      <a:noFill/>
                    </a:lnB>
                    <a:solidFill>
                      <a:srgbClr val="71A0AB"/>
                    </a:solidFill>
                  </a:tcPr>
                </a:tc>
                <a:tc>
                  <a:txBody>
                    <a:bodyPr/>
                    <a:lstStyle/>
                    <a:p>
                      <a:pPr>
                        <a:lnSpc>
                          <a:spcPct val="120000"/>
                        </a:lnSpc>
                        <a:spcBef>
                          <a:spcPts val="600"/>
                        </a:spcBef>
                        <a:spcAft>
                          <a:spcPts val="600"/>
                        </a:spcAft>
                      </a:pPr>
                      <a:r>
                        <a:rPr lang="en-US" sz="1000" b="1" noProof="1">
                          <a:solidFill>
                            <a:schemeClr val="bg1"/>
                          </a:solidFill>
                          <a:latin typeface="Arial Nova "/>
                        </a:rPr>
                        <a:t>Timeline</a:t>
                      </a:r>
                    </a:p>
                  </a:txBody>
                  <a:tcPr marL="16240" marR="16240" marT="8120" marB="8120" anchor="ctr">
                    <a:lnL>
                      <a:noFill/>
                    </a:lnL>
                    <a:lnR>
                      <a:noFill/>
                    </a:lnR>
                    <a:lnT>
                      <a:noFill/>
                    </a:lnT>
                    <a:lnB>
                      <a:noFill/>
                    </a:lnB>
                    <a:solidFill>
                      <a:srgbClr val="71A0AB"/>
                    </a:solidFill>
                  </a:tcPr>
                </a:tc>
                <a:extLst>
                  <a:ext uri="{0D108BD9-81ED-4DB2-BD59-A6C34878D82A}">
                    <a16:rowId xmlns:a16="http://schemas.microsoft.com/office/drawing/2014/main" val="1713310905"/>
                  </a:ext>
                </a:extLst>
              </a:tr>
              <a:tr h="504000">
                <a:tc>
                  <a:txBody>
                    <a:bodyPr/>
                    <a:lstStyle/>
                    <a:p>
                      <a:pPr algn="l">
                        <a:lnSpc>
                          <a:spcPct val="120000"/>
                        </a:lnSpc>
                        <a:spcBef>
                          <a:spcPts val="600"/>
                        </a:spcBef>
                        <a:spcAft>
                          <a:spcPts val="600"/>
                        </a:spcAft>
                      </a:pPr>
                      <a:r>
                        <a:rPr lang="en-US" sz="1000" b="0" noProof="1">
                          <a:latin typeface="Arial Nova Light" panose="020B0304020202020204" pitchFamily="34" charset="0"/>
                        </a:rPr>
                        <a:t>European Union </a:t>
                      </a:r>
                      <a:r>
                        <a:rPr lang="en-US" sz="1000" b="1" noProof="1">
                          <a:latin typeface="Arial Nova Light" panose="020B0304020202020204" pitchFamily="34" charset="0"/>
                        </a:rPr>
                        <a:t>Green Deal</a:t>
                      </a:r>
                      <a:endParaRPr lang="en-US" sz="1000" b="0" noProof="1">
                        <a:latin typeface="Arial Nova Light" panose="020B0304020202020204" pitchFamily="34" charset="0"/>
                      </a:endParaRP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90% reduction in emissions in the transport sector by 2050</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US" sz="1000" noProof="1">
                          <a:latin typeface="Arial Nova Light" panose="020B0304020202020204" pitchFamily="34" charset="0"/>
                        </a:rPr>
                        <a:t>EU</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2019-2050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636961348"/>
                  </a:ext>
                </a:extLst>
              </a:tr>
              <a:tr h="504000">
                <a:tc>
                  <a:txBody>
                    <a:bodyPr/>
                    <a:lstStyle/>
                    <a:p>
                      <a:pPr algn="l">
                        <a:lnSpc>
                          <a:spcPct val="120000"/>
                        </a:lnSpc>
                        <a:spcBef>
                          <a:spcPts val="600"/>
                        </a:spcBef>
                        <a:spcAft>
                          <a:spcPts val="600"/>
                        </a:spcAft>
                      </a:pPr>
                      <a:r>
                        <a:rPr lang="en-US" sz="1000" b="1" noProof="1">
                          <a:latin typeface="Arial Nova Light" panose="020B0304020202020204" pitchFamily="34" charset="0"/>
                        </a:rPr>
                        <a:t>Sustainable and Smart Mobility Strategy </a:t>
                      </a:r>
                      <a:r>
                        <a:rPr lang="en-US" sz="1000" b="0" noProof="1">
                          <a:latin typeface="Arial Nova Light" panose="020B0304020202020204" pitchFamily="34" charset="0"/>
                        </a:rPr>
                        <a:t>(COM(2020) 789)</a:t>
                      </a: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Concrete measures and targets for modal shift in the EU</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US" sz="1000" noProof="1">
                          <a:latin typeface="Arial Nova Light" panose="020B0304020202020204" pitchFamily="34" charset="0"/>
                        </a:rPr>
                        <a:t>EU</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2020-2050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696005444"/>
                  </a:ext>
                </a:extLst>
              </a:tr>
              <a:tr h="504000">
                <a:tc>
                  <a:txBody>
                    <a:bodyPr/>
                    <a:lstStyle/>
                    <a:p>
                      <a:pPr algn="l">
                        <a:lnSpc>
                          <a:spcPct val="120000"/>
                        </a:lnSpc>
                        <a:spcBef>
                          <a:spcPts val="600"/>
                        </a:spcBef>
                        <a:spcAft>
                          <a:spcPts val="600"/>
                        </a:spcAft>
                      </a:pPr>
                      <a:r>
                        <a:rPr lang="en-US" sz="1000" b="1" noProof="1">
                          <a:latin typeface="Arial Nova Light" panose="020B0304020202020204" pitchFamily="34" charset="0"/>
                        </a:rPr>
                        <a:t>Mobility Master Plan </a:t>
                      </a:r>
                      <a:r>
                        <a:rPr lang="en-US" sz="1000" b="0" noProof="1">
                          <a:latin typeface="Arial Nova Light" panose="020B0304020202020204" pitchFamily="34" charset="0"/>
                        </a:rPr>
                        <a:t>Austria 2030</a:t>
                      </a: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Promotion of a more efficient and sustainable overall transport system – strong focus on passenger mobility</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US" sz="1000" noProof="1">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2021-2040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2576738553"/>
                  </a:ext>
                </a:extLst>
              </a:tr>
              <a:tr h="504000">
                <a:tc>
                  <a:txBody>
                    <a:bodyPr/>
                    <a:lstStyle/>
                    <a:p>
                      <a:pPr algn="l">
                        <a:lnSpc>
                          <a:spcPct val="120000"/>
                        </a:lnSpc>
                        <a:spcBef>
                          <a:spcPts val="600"/>
                        </a:spcBef>
                        <a:spcAft>
                          <a:spcPts val="600"/>
                        </a:spcAft>
                      </a:pPr>
                      <a:r>
                        <a:rPr lang="en-US" sz="1000" b="1" noProof="1">
                          <a:latin typeface="Arial Nova Light" panose="020B0304020202020204" pitchFamily="34" charset="0"/>
                        </a:rPr>
                        <a:t>Freight Transport Master Plan </a:t>
                      </a:r>
                      <a:r>
                        <a:rPr lang="en-US" sz="1000" b="0" noProof="1">
                          <a:latin typeface="Arial Nova Light" panose="020B0304020202020204" pitchFamily="34" charset="0"/>
                        </a:rPr>
                        <a:t>2030</a:t>
                      </a: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Focus on modal shift, improvement, and avoidance, including concrete measures to promote rail as an environmentally friendly transport alternative</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US" sz="1000" noProof="1">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2023-2040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068803351"/>
                  </a:ext>
                </a:extLst>
              </a:tr>
              <a:tr h="504000">
                <a:tc>
                  <a:txBody>
                    <a:bodyPr/>
                    <a:lstStyle/>
                    <a:p>
                      <a:pPr algn="l">
                        <a:lnSpc>
                          <a:spcPct val="120000"/>
                        </a:lnSpc>
                        <a:spcBef>
                          <a:spcPts val="600"/>
                        </a:spcBef>
                        <a:spcAft>
                          <a:spcPts val="600"/>
                        </a:spcAft>
                      </a:pPr>
                      <a:r>
                        <a:rPr lang="en-US" sz="1000" b="1" noProof="1">
                          <a:latin typeface="Arial Nova Light" panose="020B0304020202020204" pitchFamily="34" charset="0"/>
                        </a:rPr>
                        <a:t>UKV Strategic Concept</a:t>
                      </a:r>
                      <a:endParaRPr lang="en-US" sz="1000" b="0" noProof="1">
                        <a:latin typeface="Arial Nova Light" panose="020B0304020202020204" pitchFamily="34" charset="0"/>
                      </a:endParaRP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Comprehensive strategic measures to promote combined transport in Austria, shifting freight transport to rail</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US" sz="1000" noProof="1">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2021-2040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754640443"/>
                  </a:ext>
                </a:extLst>
              </a:tr>
              <a:tr h="504000">
                <a:tc>
                  <a:txBody>
                    <a:bodyPr/>
                    <a:lstStyle/>
                    <a:p>
                      <a:pPr algn="l">
                        <a:lnSpc>
                          <a:spcPct val="120000"/>
                        </a:lnSpc>
                        <a:spcBef>
                          <a:spcPts val="600"/>
                        </a:spcBef>
                        <a:spcAft>
                          <a:spcPts val="600"/>
                        </a:spcAft>
                      </a:pPr>
                      <a:r>
                        <a:rPr lang="en-US" sz="1000" b="1" noProof="1">
                          <a:latin typeface="Arial Nova Light" panose="020B0304020202020204" pitchFamily="34" charset="0"/>
                        </a:rPr>
                        <a:t>UKV Strategy</a:t>
                      </a:r>
                      <a:endParaRPr lang="en-US" sz="1000" b="0" noProof="1">
                        <a:latin typeface="Arial Nova Light" panose="020B0304020202020204" pitchFamily="34" charset="0"/>
                      </a:endParaRP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Strategic package of measures to improve the competitiveness of combined transport, including investment and innovation support</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US" sz="1000" noProof="1">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2021-2040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247546221"/>
                  </a:ext>
                </a:extLst>
              </a:tr>
              <a:tr h="504000">
                <a:tc>
                  <a:txBody>
                    <a:bodyPr/>
                    <a:lstStyle/>
                    <a:p>
                      <a:pPr algn="l">
                        <a:lnSpc>
                          <a:spcPct val="120000"/>
                        </a:lnSpc>
                        <a:spcBef>
                          <a:spcPts val="600"/>
                        </a:spcBef>
                        <a:spcAft>
                          <a:spcPts val="600"/>
                        </a:spcAft>
                      </a:pPr>
                      <a:r>
                        <a:rPr lang="en-US" sz="1000" b="1" noProof="1">
                          <a:latin typeface="Arial Nova Light" panose="020B0304020202020204" pitchFamily="34" charset="0"/>
                        </a:rPr>
                        <a:t>Terminal Concept</a:t>
                      </a:r>
                      <a:endParaRPr lang="en-US" sz="1000" b="0" noProof="1">
                        <a:latin typeface="Arial Nova Light" panose="020B0304020202020204" pitchFamily="34" charset="0"/>
                      </a:endParaRP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Assessment and further development of strategic terminal infrastructure for combined transport in Austria</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US" sz="1000" noProof="1">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US" sz="1000" noProof="1">
                          <a:latin typeface="Arial Nova Light" panose="020B0304020202020204" pitchFamily="34" charset="0"/>
                        </a:rPr>
                        <a:t>2022-2040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475982000"/>
                  </a:ext>
                </a:extLst>
              </a:tr>
            </a:tbl>
          </a:graphicData>
        </a:graphic>
      </p:graphicFrame>
    </p:spTree>
    <p:extLst>
      <p:ext uri="{BB962C8B-B14F-4D97-AF65-F5344CB8AC3E}">
        <p14:creationId xmlns:p14="http://schemas.microsoft.com/office/powerpoint/2010/main" val="3767824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427E9-D45F-2F2B-6B2A-AE2DCE2E095B}"/>
              </a:ext>
            </a:extLst>
          </p:cNvPr>
          <p:cNvSpPr>
            <a:spLocks noGrp="1"/>
          </p:cNvSpPr>
          <p:nvPr>
            <p:ph type="ctrTitle"/>
          </p:nvPr>
        </p:nvSpPr>
        <p:spPr/>
        <p:txBody>
          <a:bodyPr/>
          <a:lstStyle/>
          <a:p>
            <a:r>
              <a:rPr lang="en-US" noProof="1"/>
              <a:t>European Transport and Climate Policy</a:t>
            </a:r>
          </a:p>
        </p:txBody>
      </p:sp>
    </p:spTree>
    <p:extLst>
      <p:ext uri="{BB962C8B-B14F-4D97-AF65-F5344CB8AC3E}">
        <p14:creationId xmlns:p14="http://schemas.microsoft.com/office/powerpoint/2010/main" val="1764143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267C-185B-EEF7-78C3-B91CA8FEF1A0}"/>
              </a:ext>
            </a:extLst>
          </p:cNvPr>
          <p:cNvSpPr>
            <a:spLocks noGrp="1"/>
          </p:cNvSpPr>
          <p:nvPr>
            <p:ph type="title"/>
          </p:nvPr>
        </p:nvSpPr>
        <p:spPr/>
        <p:txBody>
          <a:bodyPr>
            <a:normAutofit/>
          </a:bodyPr>
          <a:lstStyle/>
          <a:p>
            <a:r>
              <a:rPr lang="en-US" noProof="1"/>
              <a:t>EU-Green Deal (2019)</a:t>
            </a:r>
          </a:p>
        </p:txBody>
      </p:sp>
      <p:pic>
        <p:nvPicPr>
          <p:cNvPr id="5" name="Picture 4">
            <a:extLst>
              <a:ext uri="{FF2B5EF4-FFF2-40B4-BE49-F238E27FC236}">
                <a16:creationId xmlns:a16="http://schemas.microsoft.com/office/drawing/2014/main" id="{2E51DAB4-C64D-787F-6AF3-560BF846D6E8}"/>
              </a:ext>
            </a:extLst>
          </p:cNvPr>
          <p:cNvPicPr>
            <a:picLocks noChangeAspect="1"/>
          </p:cNvPicPr>
          <p:nvPr/>
        </p:nvPicPr>
        <p:blipFill rotWithShape="1">
          <a:blip r:embed="rId3"/>
          <a:srcRect t="13280" b="14095"/>
          <a:stretch/>
        </p:blipFill>
        <p:spPr>
          <a:xfrm>
            <a:off x="5474289" y="0"/>
            <a:ext cx="3669711" cy="1170001"/>
          </a:xfrm>
          <a:prstGeom prst="rect">
            <a:avLst/>
          </a:prstGeom>
        </p:spPr>
      </p:pic>
      <p:sp>
        <p:nvSpPr>
          <p:cNvPr id="6" name="Rectangle 1">
            <a:extLst>
              <a:ext uri="{FF2B5EF4-FFF2-40B4-BE49-F238E27FC236}">
                <a16:creationId xmlns:a16="http://schemas.microsoft.com/office/drawing/2014/main" id="{AA3A8DAA-2BEB-880C-3313-AEE4FECF5A78}"/>
              </a:ext>
            </a:extLst>
          </p:cNvPr>
          <p:cNvSpPr>
            <a:spLocks noChangeArrowheads="1"/>
          </p:cNvSpPr>
          <p:nvPr/>
        </p:nvSpPr>
        <p:spPr bwMode="auto">
          <a:xfrm>
            <a:off x="0" y="0"/>
            <a:ext cx="9144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noProof="1">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noProof="1">
              <a:ln>
                <a:noFill/>
              </a:ln>
              <a:solidFill>
                <a:schemeClr val="tx1"/>
              </a:solidFill>
              <a:effectLst/>
              <a:latin typeface="Arial" panose="020B0604020202020204" pitchFamily="34" charset="0"/>
            </a:endParaRPr>
          </a:p>
        </p:txBody>
      </p:sp>
      <p:sp>
        <p:nvSpPr>
          <p:cNvPr id="10" name="Datumsplatzhalter 22">
            <a:extLst>
              <a:ext uri="{FF2B5EF4-FFF2-40B4-BE49-F238E27FC236}">
                <a16:creationId xmlns:a16="http://schemas.microsoft.com/office/drawing/2014/main" id="{B6C090F9-069F-5C8A-78DC-9491B70E03D8}"/>
              </a:ext>
            </a:extLst>
          </p:cNvPr>
          <p:cNvSpPr txBox="1">
            <a:spLocks/>
          </p:cNvSpPr>
          <p:nvPr/>
        </p:nvSpPr>
        <p:spPr>
          <a:xfrm>
            <a:off x="0" y="4783500"/>
            <a:ext cx="1504662"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noProof="1"/>
              <a:t>Image: European Commission</a:t>
            </a:r>
          </a:p>
        </p:txBody>
      </p:sp>
      <p:sp>
        <p:nvSpPr>
          <p:cNvPr id="12" name="Foliennummernplatzhalter 3">
            <a:extLst>
              <a:ext uri="{FF2B5EF4-FFF2-40B4-BE49-F238E27FC236}">
                <a16:creationId xmlns:a16="http://schemas.microsoft.com/office/drawing/2014/main" id="{AF174394-B4E3-6F0A-0D27-9A94AF9CC844}"/>
              </a:ext>
            </a:extLst>
          </p:cNvPr>
          <p:cNvSpPr>
            <a:spLocks noGrp="1"/>
          </p:cNvSpPr>
          <p:nvPr>
            <p:ph type="sldNum" sz="quarter" idx="12"/>
          </p:nvPr>
        </p:nvSpPr>
        <p:spPr>
          <a:xfrm>
            <a:off x="4212000" y="4752000"/>
            <a:ext cx="720000" cy="288000"/>
          </a:xfrm>
        </p:spPr>
        <p:txBody>
          <a:bodyPr/>
          <a:lstStyle/>
          <a:p>
            <a:fld id="{79192EA5-1C8C-46BE-A3BC-9236D7BD558C}" type="slidenum">
              <a:rPr lang="en-US" noProof="1" smtClean="0"/>
              <a:t>24</a:t>
            </a:fld>
            <a:endParaRPr lang="en-US" noProof="1"/>
          </a:p>
        </p:txBody>
      </p:sp>
      <p:pic>
        <p:nvPicPr>
          <p:cNvPr id="4" name="Picture 3" descr="A few icons of a building and a plant&#10;&#10;AI-generated content may be incorrect.">
            <a:extLst>
              <a:ext uri="{FF2B5EF4-FFF2-40B4-BE49-F238E27FC236}">
                <a16:creationId xmlns:a16="http://schemas.microsoft.com/office/drawing/2014/main" id="{F0B3648B-0853-E6C4-CA92-F56984344296}"/>
              </a:ext>
            </a:extLst>
          </p:cNvPr>
          <p:cNvPicPr>
            <a:picLocks noChangeAspect="1"/>
          </p:cNvPicPr>
          <p:nvPr/>
        </p:nvPicPr>
        <p:blipFill>
          <a:blip r:embed="rId4"/>
          <a:stretch>
            <a:fillRect/>
          </a:stretch>
        </p:blipFill>
        <p:spPr>
          <a:xfrm>
            <a:off x="937416" y="1564583"/>
            <a:ext cx="7269168" cy="2103118"/>
          </a:xfrm>
          <a:prstGeom prst="rect">
            <a:avLst/>
          </a:prstGeom>
        </p:spPr>
      </p:pic>
    </p:spTree>
    <p:extLst>
      <p:ext uri="{BB962C8B-B14F-4D97-AF65-F5344CB8AC3E}">
        <p14:creationId xmlns:p14="http://schemas.microsoft.com/office/powerpoint/2010/main" val="1968775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41589"/>
            <a:ext cx="7560000" cy="936000"/>
          </a:xfrm>
        </p:spPr>
        <p:txBody>
          <a:bodyPr>
            <a:normAutofit/>
          </a:bodyPr>
          <a:lstStyle/>
          <a:p>
            <a:r>
              <a:rPr lang="en-US" noProof="1"/>
              <a:t>EU Green Deal – Transport Focus I</a:t>
            </a:r>
          </a:p>
        </p:txBody>
      </p:sp>
      <p:pic>
        <p:nvPicPr>
          <p:cNvPr id="8" name="Inhaltsplatzhalter 7">
            <a:extLst>
              <a:ext uri="{FF2B5EF4-FFF2-40B4-BE49-F238E27FC236}">
                <a16:creationId xmlns:a16="http://schemas.microsoft.com/office/drawing/2014/main" id="{49CFA279-7DCF-8228-C483-7CCAA23278CC}"/>
              </a:ext>
            </a:extLst>
          </p:cNvPr>
          <p:cNvPicPr>
            <a:picLocks noGrp="1" noRot="1" noChangeAspect="1" noMove="1" noResize="1" noEditPoints="1" noAdjustHandles="1" noChangeArrowheads="1" noChangeShapeType="1" noCrop="1"/>
          </p:cNvPicPr>
          <p:nvPr>
            <p:ph idx="1"/>
          </p:nvPr>
        </p:nvPicPr>
        <p:blipFill>
          <a:blip r:embed="rId3"/>
          <a:stretch>
            <a:fillRect/>
          </a:stretch>
        </p:blipFill>
        <p:spPr>
          <a:xfrm>
            <a:off x="2693556" y="1043589"/>
            <a:ext cx="3036887" cy="1828102"/>
          </a:xfrm>
          <a:prstGeom prst="rect">
            <a:avLst/>
          </a:prstGeom>
        </p:spPr>
      </p:pic>
      <p:sp>
        <p:nvSpPr>
          <p:cNvPr id="9" name="Datumsplatzhalter 22">
            <a:extLst>
              <a:ext uri="{FF2B5EF4-FFF2-40B4-BE49-F238E27FC236}">
                <a16:creationId xmlns:a16="http://schemas.microsoft.com/office/drawing/2014/main" id="{A4596EA7-13AC-1435-2096-305B3DBDA570}"/>
              </a:ext>
            </a:extLst>
          </p:cNvPr>
          <p:cNvSpPr txBox="1">
            <a:spLocks/>
          </p:cNvSpPr>
          <p:nvPr/>
        </p:nvSpPr>
        <p:spPr>
          <a:xfrm>
            <a:off x="0" y="4783500"/>
            <a:ext cx="1504662"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noProof="1"/>
              <a:t>Image: European Commission</a:t>
            </a:r>
          </a:p>
        </p:txBody>
      </p:sp>
      <p:sp>
        <p:nvSpPr>
          <p:cNvPr id="13" name="Inhaltsplatzhalter 2">
            <a:extLst>
              <a:ext uri="{FF2B5EF4-FFF2-40B4-BE49-F238E27FC236}">
                <a16:creationId xmlns:a16="http://schemas.microsoft.com/office/drawing/2014/main" id="{772089AB-E88C-F6A4-A39C-E9FCBBBC2D39}"/>
              </a:ext>
            </a:extLst>
          </p:cNvPr>
          <p:cNvSpPr txBox="1">
            <a:spLocks/>
          </p:cNvSpPr>
          <p:nvPr/>
        </p:nvSpPr>
        <p:spPr>
          <a:xfrm>
            <a:off x="360000" y="2637691"/>
            <a:ext cx="8098200" cy="2042307"/>
          </a:xfrm>
          <a:prstGeom prst="rect">
            <a:avLst/>
          </a:prstGeom>
        </p:spPr>
        <p:txBody>
          <a:bodyPr vert="horz" lIns="0" tIns="0" rIns="0" bIns="0" rtlCol="0">
            <a:noAutofit/>
          </a:bodyPr>
          <a:lstStyle>
            <a:lvl1pPr marL="216000" indent="-216000" algn="l" defTabSz="685800" rtl="0" eaLnBrk="1" latinLnBrk="0" hangingPunct="1">
              <a:lnSpc>
                <a:spcPct val="100000"/>
              </a:lnSpc>
              <a:spcBef>
                <a:spcPts val="600"/>
              </a:spcBef>
              <a:buFont typeface="Arial" panose="020B0604020202020204" pitchFamily="34" charset="0"/>
              <a:buChar char="•"/>
              <a:defRPr sz="2200" kern="1200">
                <a:solidFill>
                  <a:srgbClr val="002E60"/>
                </a:solidFill>
                <a:latin typeface="Calibri" panose="020F0502020204030204" pitchFamily="34" charset="0"/>
                <a:ea typeface="+mn-ea"/>
                <a:cs typeface="Calibri" panose="020F0502020204030204" pitchFamily="34" charset="0"/>
              </a:defRPr>
            </a:lvl1pPr>
            <a:lvl2pPr marL="432000" indent="-216000" algn="l" defTabSz="685800" rtl="0" eaLnBrk="1" latinLnBrk="0" hangingPunct="1">
              <a:lnSpc>
                <a:spcPct val="100000"/>
              </a:lnSpc>
              <a:spcBef>
                <a:spcPts val="600"/>
              </a:spcBef>
              <a:buFont typeface="Arial" panose="020B0604020202020204" pitchFamily="34" charset="0"/>
              <a:buChar char="•"/>
              <a:defRPr sz="2000" kern="1200">
                <a:solidFill>
                  <a:srgbClr val="002E60"/>
                </a:solidFill>
                <a:latin typeface="Calibri" panose="020F0502020204030204" pitchFamily="34" charset="0"/>
                <a:ea typeface="+mn-ea"/>
                <a:cs typeface="Calibri" panose="020F0502020204030204" pitchFamily="34" charset="0"/>
              </a:defRPr>
            </a:lvl2pPr>
            <a:lvl3pPr marL="648000" indent="-216000" algn="l" defTabSz="685800" rtl="0" eaLnBrk="1" latinLnBrk="0" hangingPunct="1">
              <a:lnSpc>
                <a:spcPct val="100000"/>
              </a:lnSpc>
              <a:spcBef>
                <a:spcPts val="600"/>
              </a:spcBef>
              <a:buFont typeface="Arial" panose="020B0604020202020204" pitchFamily="34" charset="0"/>
              <a:buChar char="•"/>
              <a:defRPr sz="1800" kern="1200">
                <a:solidFill>
                  <a:srgbClr val="002E60"/>
                </a:solidFill>
                <a:latin typeface="Calibri" panose="020F0502020204030204" pitchFamily="34" charset="0"/>
                <a:ea typeface="+mn-ea"/>
                <a:cs typeface="Calibri" panose="020F0502020204030204" pitchFamily="34" charset="0"/>
              </a:defRPr>
            </a:lvl3pPr>
            <a:lvl4pPr marL="864000" indent="-216000" algn="l" defTabSz="685800" rtl="0" eaLnBrk="1" latinLnBrk="0" hangingPunct="1">
              <a:lnSpc>
                <a:spcPct val="100000"/>
              </a:lnSpc>
              <a:spcBef>
                <a:spcPts val="600"/>
              </a:spcBef>
              <a:buFont typeface="Arial" panose="020B0604020202020204" pitchFamily="34" charset="0"/>
              <a:buChar char="•"/>
              <a:defRPr sz="1600" kern="1200">
                <a:solidFill>
                  <a:srgbClr val="002E60"/>
                </a:solidFill>
                <a:latin typeface="Calibri" panose="020F0502020204030204" pitchFamily="34" charset="0"/>
                <a:ea typeface="+mn-ea"/>
                <a:cs typeface="Calibri" panose="020F0502020204030204" pitchFamily="34" charset="0"/>
              </a:defRPr>
            </a:lvl4pPr>
            <a:lvl5pPr marL="1080000" indent="-216000" algn="l" defTabSz="685800" rtl="0" eaLnBrk="1" latinLnBrk="0" hangingPunct="1">
              <a:lnSpc>
                <a:spcPct val="100000"/>
              </a:lnSpc>
              <a:spcBef>
                <a:spcPts val="600"/>
              </a:spcBef>
              <a:buFont typeface="Arial" panose="020B0604020202020204" pitchFamily="34" charset="0"/>
              <a:buChar char="•"/>
              <a:defRPr sz="1400" kern="1200">
                <a:solidFill>
                  <a:srgbClr val="002E6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noProof="1"/>
              <a:t>Digitalisation</a:t>
            </a:r>
          </a:p>
          <a:p>
            <a:r>
              <a:rPr lang="en-US" sz="1800" noProof="1"/>
              <a:t>Use of different modes of transport</a:t>
            </a:r>
          </a:p>
          <a:p>
            <a:r>
              <a:rPr lang="en-US" sz="1800" noProof="1"/>
              <a:t>Pricing that reflects environmental impacts (external costs)</a:t>
            </a:r>
          </a:p>
          <a:p>
            <a:r>
              <a:rPr lang="en-US" sz="1800" noProof="1"/>
              <a:t>Improvement of supply with sustainable alternative fuels</a:t>
            </a:r>
          </a:p>
          <a:p>
            <a:r>
              <a:rPr lang="en-US" sz="1800" noProof="1"/>
              <a:t>Reduction of air pollution</a:t>
            </a:r>
          </a:p>
        </p:txBody>
      </p:sp>
      <p:sp>
        <p:nvSpPr>
          <p:cNvPr id="14" name="Foliennummernplatzhalter 3">
            <a:extLst>
              <a:ext uri="{FF2B5EF4-FFF2-40B4-BE49-F238E27FC236}">
                <a16:creationId xmlns:a16="http://schemas.microsoft.com/office/drawing/2014/main" id="{4B98A205-09F7-57A9-DD44-0FD54BD1A2AB}"/>
              </a:ext>
            </a:extLst>
          </p:cNvPr>
          <p:cNvSpPr>
            <a:spLocks noGrp="1"/>
          </p:cNvSpPr>
          <p:nvPr>
            <p:ph type="sldNum" sz="quarter" idx="12"/>
          </p:nvPr>
        </p:nvSpPr>
        <p:spPr>
          <a:xfrm>
            <a:off x="4212000" y="4752000"/>
            <a:ext cx="720000" cy="288000"/>
          </a:xfrm>
        </p:spPr>
        <p:txBody>
          <a:bodyPr/>
          <a:lstStyle/>
          <a:p>
            <a:fld id="{79192EA5-1C8C-46BE-A3BC-9236D7BD558C}" type="slidenum">
              <a:rPr lang="en-US" noProof="1" smtClean="0"/>
              <a:t>25</a:t>
            </a:fld>
            <a:endParaRPr lang="en-US" noProof="1"/>
          </a:p>
        </p:txBody>
      </p:sp>
      <p:sp>
        <p:nvSpPr>
          <p:cNvPr id="3" name="TextBox 2">
            <a:extLst>
              <a:ext uri="{FF2B5EF4-FFF2-40B4-BE49-F238E27FC236}">
                <a16:creationId xmlns:a16="http://schemas.microsoft.com/office/drawing/2014/main" id="{C4A08B80-7A69-D95F-E096-92E0F24A2042}"/>
              </a:ext>
            </a:extLst>
          </p:cNvPr>
          <p:cNvSpPr txBox="1">
            <a:spLocks noGrp="1" noRot="1" noMove="1" noResize="1" noEditPoints="1" noAdjustHandles="1" noChangeArrowheads="1" noChangeShapeType="1"/>
          </p:cNvSpPr>
          <p:nvPr/>
        </p:nvSpPr>
        <p:spPr>
          <a:xfrm>
            <a:off x="4212000" y="1357162"/>
            <a:ext cx="2121423" cy="1477328"/>
          </a:xfrm>
          <a:prstGeom prst="rect">
            <a:avLst/>
          </a:prstGeom>
          <a:solidFill>
            <a:schemeClr val="bg1"/>
          </a:solidFill>
        </p:spPr>
        <p:txBody>
          <a:bodyPr wrap="square" rtlCol="0">
            <a:spAutoFit/>
          </a:bodyPr>
          <a:lstStyle/>
          <a:p>
            <a:r>
              <a:rPr lang="en-US" noProof="1">
                <a:solidFill>
                  <a:schemeClr val="accent6">
                    <a:lumMod val="75000"/>
                  </a:schemeClr>
                </a:solidFill>
              </a:rPr>
              <a:t>Reduction of greenhouse gas emissions in the transport sector by 90% by 2050</a:t>
            </a:r>
          </a:p>
        </p:txBody>
      </p:sp>
    </p:spTree>
    <p:extLst>
      <p:ext uri="{BB962C8B-B14F-4D97-AF65-F5344CB8AC3E}">
        <p14:creationId xmlns:p14="http://schemas.microsoft.com/office/powerpoint/2010/main" val="2608072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3" descr="Fracht mit einfarbiger Füllung">
            <a:extLst>
              <a:ext uri="{FF2B5EF4-FFF2-40B4-BE49-F238E27FC236}">
                <a16:creationId xmlns:a16="http://schemas.microsoft.com/office/drawing/2014/main" id="{F594E08A-BAFD-CCE7-DEFE-6606371112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1543" y="3049478"/>
            <a:ext cx="432000" cy="432000"/>
          </a:xfrm>
          <a:prstGeom prst="rect">
            <a:avLst/>
          </a:prstGeom>
        </p:spPr>
      </p:pic>
      <p:pic>
        <p:nvPicPr>
          <p:cNvPr id="18" name="Grafik 4" descr="Zug Silhouette">
            <a:extLst>
              <a:ext uri="{FF2B5EF4-FFF2-40B4-BE49-F238E27FC236}">
                <a16:creationId xmlns:a16="http://schemas.microsoft.com/office/drawing/2014/main" id="{2BBC454B-1E41-0A1D-AD2F-E99E63D540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91543" y="2203818"/>
            <a:ext cx="432000" cy="432000"/>
          </a:xfrm>
          <a:prstGeom prst="rect">
            <a:avLst/>
          </a:prstGeom>
        </p:spPr>
      </p:pic>
      <p:sp>
        <p:nvSpPr>
          <p:cNvPr id="5" name="Title 1">
            <a:extLst>
              <a:ext uri="{FF2B5EF4-FFF2-40B4-BE49-F238E27FC236}">
                <a16:creationId xmlns:a16="http://schemas.microsoft.com/office/drawing/2014/main" id="{AF406CC5-BB08-464A-ED9A-7128EE726F19}"/>
              </a:ext>
            </a:extLst>
          </p:cNvPr>
          <p:cNvSpPr>
            <a:spLocks noGrp="1"/>
          </p:cNvSpPr>
          <p:nvPr>
            <p:ph type="title"/>
          </p:nvPr>
        </p:nvSpPr>
        <p:spPr>
          <a:xfrm>
            <a:off x="357553" y="351214"/>
            <a:ext cx="7560000" cy="936000"/>
          </a:xfrm>
        </p:spPr>
        <p:txBody>
          <a:bodyPr>
            <a:normAutofit/>
          </a:bodyPr>
          <a:lstStyle/>
          <a:p>
            <a:r>
              <a:rPr lang="en-US" noProof="1"/>
              <a:t>EU Green Deal – Freight Transport Targets</a:t>
            </a:r>
          </a:p>
        </p:txBody>
      </p:sp>
      <p:sp>
        <p:nvSpPr>
          <p:cNvPr id="6" name="Textfeld 12">
            <a:extLst>
              <a:ext uri="{FF2B5EF4-FFF2-40B4-BE49-F238E27FC236}">
                <a16:creationId xmlns:a16="http://schemas.microsoft.com/office/drawing/2014/main" id="{96C80DDC-9DD9-8428-2A1F-58ED678C603F}"/>
              </a:ext>
            </a:extLst>
          </p:cNvPr>
          <p:cNvSpPr txBox="1"/>
          <p:nvPr/>
        </p:nvSpPr>
        <p:spPr>
          <a:xfrm>
            <a:off x="105128" y="4752000"/>
            <a:ext cx="1835042" cy="207749"/>
          </a:xfrm>
          <a:prstGeom prst="rect">
            <a:avLst/>
          </a:prstGeom>
          <a:noFill/>
        </p:spPr>
        <p:txBody>
          <a:bodyPr wrap="square">
            <a:spAutoFit/>
          </a:bodyPr>
          <a:lstStyle/>
          <a:p>
            <a:r>
              <a:rPr lang="en-US" sz="750" noProof="1">
                <a:solidFill>
                  <a:schemeClr val="tx2"/>
                </a:solidFill>
                <a:latin typeface="+mj-lt"/>
                <a:cs typeface="Mangal Pro" panose="00000500000000000000" pitchFamily="2" charset="0"/>
              </a:rPr>
              <a:t>Own illustration based on Eurostat</a:t>
            </a:r>
          </a:p>
        </p:txBody>
      </p:sp>
      <p:graphicFrame>
        <p:nvGraphicFramePr>
          <p:cNvPr id="7" name="Content Placeholder 7" descr="Kreisdiagramm Modal Split EU 2022">
            <a:extLst>
              <a:ext uri="{FF2B5EF4-FFF2-40B4-BE49-F238E27FC236}">
                <a16:creationId xmlns:a16="http://schemas.microsoft.com/office/drawing/2014/main" id="{73621FAE-99AA-D78D-C24E-29E25B6B9652}"/>
              </a:ext>
            </a:extLst>
          </p:cNvPr>
          <p:cNvGraphicFramePr>
            <a:graphicFrameLocks/>
          </p:cNvGraphicFramePr>
          <p:nvPr>
            <p:extLst>
              <p:ext uri="{D42A27DB-BD31-4B8C-83A1-F6EECF244321}">
                <p14:modId xmlns:p14="http://schemas.microsoft.com/office/powerpoint/2010/main" val="509929513"/>
              </p:ext>
            </p:extLst>
          </p:nvPr>
        </p:nvGraphicFramePr>
        <p:xfrm>
          <a:off x="824030" y="1113808"/>
          <a:ext cx="3068198" cy="3372144"/>
        </p:xfrm>
        <a:graphic>
          <a:graphicData uri="http://schemas.openxmlformats.org/drawingml/2006/chart">
            <c:chart xmlns:c="http://schemas.openxmlformats.org/drawingml/2006/chart" xmlns:r="http://schemas.openxmlformats.org/officeDocument/2006/relationships" r:id="rId7"/>
          </a:graphicData>
        </a:graphic>
      </p:graphicFrame>
      <p:sp>
        <p:nvSpPr>
          <p:cNvPr id="9" name="Inhaltsplatzhalter 2">
            <a:extLst>
              <a:ext uri="{FF2B5EF4-FFF2-40B4-BE49-F238E27FC236}">
                <a16:creationId xmlns:a16="http://schemas.microsoft.com/office/drawing/2014/main" id="{23A13636-ED8E-BCF7-B671-4F3D460822FC}"/>
              </a:ext>
            </a:extLst>
          </p:cNvPr>
          <p:cNvSpPr txBox="1">
            <a:spLocks/>
          </p:cNvSpPr>
          <p:nvPr/>
        </p:nvSpPr>
        <p:spPr>
          <a:xfrm>
            <a:off x="4314093" y="1809002"/>
            <a:ext cx="4472354" cy="2411584"/>
          </a:xfrm>
          <a:prstGeom prst="rect">
            <a:avLst/>
          </a:prstGeom>
        </p:spPr>
        <p:txBody>
          <a:bodyPr vert="horz" lIns="0" tIns="0" rIns="0" bIns="0" rtlCol="0">
            <a:noAutofit/>
          </a:bodyPr>
          <a:lstStyle>
            <a:lvl1pPr marL="216000" indent="-216000" algn="l" defTabSz="685800" rtl="0" eaLnBrk="1" latinLnBrk="0" hangingPunct="1">
              <a:lnSpc>
                <a:spcPct val="100000"/>
              </a:lnSpc>
              <a:spcBef>
                <a:spcPts val="600"/>
              </a:spcBef>
              <a:buFont typeface="Arial" panose="020B0604020202020204" pitchFamily="34" charset="0"/>
              <a:buChar char="•"/>
              <a:defRPr sz="2200" kern="1200">
                <a:solidFill>
                  <a:srgbClr val="002E60"/>
                </a:solidFill>
                <a:latin typeface="Calibri" panose="020F0502020204030204" pitchFamily="34" charset="0"/>
                <a:ea typeface="+mn-ea"/>
                <a:cs typeface="Calibri" panose="020F0502020204030204" pitchFamily="34" charset="0"/>
              </a:defRPr>
            </a:lvl1pPr>
            <a:lvl2pPr marL="432000" indent="-216000" algn="l" defTabSz="685800" rtl="0" eaLnBrk="1" latinLnBrk="0" hangingPunct="1">
              <a:lnSpc>
                <a:spcPct val="100000"/>
              </a:lnSpc>
              <a:spcBef>
                <a:spcPts val="600"/>
              </a:spcBef>
              <a:buFont typeface="Arial" panose="020B0604020202020204" pitchFamily="34" charset="0"/>
              <a:buChar char="•"/>
              <a:defRPr sz="2000" kern="1200">
                <a:solidFill>
                  <a:srgbClr val="002E60"/>
                </a:solidFill>
                <a:latin typeface="Calibri" panose="020F0502020204030204" pitchFamily="34" charset="0"/>
                <a:ea typeface="+mn-ea"/>
                <a:cs typeface="Calibri" panose="020F0502020204030204" pitchFamily="34" charset="0"/>
              </a:defRPr>
            </a:lvl2pPr>
            <a:lvl3pPr marL="648000" indent="-216000" algn="l" defTabSz="685800" rtl="0" eaLnBrk="1" latinLnBrk="0" hangingPunct="1">
              <a:lnSpc>
                <a:spcPct val="100000"/>
              </a:lnSpc>
              <a:spcBef>
                <a:spcPts val="600"/>
              </a:spcBef>
              <a:buFont typeface="Arial" panose="020B0604020202020204" pitchFamily="34" charset="0"/>
              <a:buChar char="•"/>
              <a:defRPr sz="1800" kern="1200">
                <a:solidFill>
                  <a:srgbClr val="002E60"/>
                </a:solidFill>
                <a:latin typeface="Calibri" panose="020F0502020204030204" pitchFamily="34" charset="0"/>
                <a:ea typeface="+mn-ea"/>
                <a:cs typeface="Calibri" panose="020F0502020204030204" pitchFamily="34" charset="0"/>
              </a:defRPr>
            </a:lvl3pPr>
            <a:lvl4pPr marL="864000" indent="-216000" algn="l" defTabSz="685800" rtl="0" eaLnBrk="1" latinLnBrk="0" hangingPunct="1">
              <a:lnSpc>
                <a:spcPct val="100000"/>
              </a:lnSpc>
              <a:spcBef>
                <a:spcPts val="600"/>
              </a:spcBef>
              <a:buFont typeface="Arial" panose="020B0604020202020204" pitchFamily="34" charset="0"/>
              <a:buChar char="•"/>
              <a:defRPr sz="1600" kern="1200">
                <a:solidFill>
                  <a:srgbClr val="002E60"/>
                </a:solidFill>
                <a:latin typeface="Calibri" panose="020F0502020204030204" pitchFamily="34" charset="0"/>
                <a:ea typeface="+mn-ea"/>
                <a:cs typeface="Calibri" panose="020F0502020204030204" pitchFamily="34" charset="0"/>
              </a:defRPr>
            </a:lvl4pPr>
            <a:lvl5pPr marL="1080000" indent="-216000" algn="l" defTabSz="685800" rtl="0" eaLnBrk="1" latinLnBrk="0" hangingPunct="1">
              <a:lnSpc>
                <a:spcPct val="100000"/>
              </a:lnSpc>
              <a:spcBef>
                <a:spcPts val="600"/>
              </a:spcBef>
              <a:buFont typeface="Arial" panose="020B0604020202020204" pitchFamily="34" charset="0"/>
              <a:buChar char="•"/>
              <a:defRPr sz="1400" kern="1200">
                <a:solidFill>
                  <a:srgbClr val="002E6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noProof="1"/>
              <a:t>Rail freight transport: </a:t>
            </a:r>
            <a:r>
              <a:rPr lang="en-US" sz="1800" noProof="1"/>
              <a:t>to increase by 50% by 2030 and to double by 2050</a:t>
            </a:r>
          </a:p>
          <a:p>
            <a:pPr marL="0" indent="0">
              <a:buNone/>
            </a:pPr>
            <a:endParaRPr lang="en-US" sz="1800" b="1" noProof="1"/>
          </a:p>
          <a:p>
            <a:pPr marL="0" indent="0">
              <a:buNone/>
            </a:pPr>
            <a:r>
              <a:rPr lang="en-US" sz="1800" b="1" noProof="1"/>
              <a:t>Inland waterway transport: </a:t>
            </a:r>
            <a:r>
              <a:rPr lang="en-US" sz="1800" noProof="1"/>
              <a:t>to increase by 25% by 2030 and by 50% by 2050</a:t>
            </a:r>
          </a:p>
        </p:txBody>
      </p:sp>
      <p:grpSp>
        <p:nvGrpSpPr>
          <p:cNvPr id="10" name="Group 9">
            <a:extLst>
              <a:ext uri="{FF2B5EF4-FFF2-40B4-BE49-F238E27FC236}">
                <a16:creationId xmlns:a16="http://schemas.microsoft.com/office/drawing/2014/main" id="{5D74E431-7FF2-D8AE-9778-02D06A539A3D}"/>
              </a:ext>
            </a:extLst>
          </p:cNvPr>
          <p:cNvGrpSpPr>
            <a:grpSpLocks noGrp="1" noUngrp="1" noRot="1" noMove="1" noResize="1"/>
          </p:cNvGrpSpPr>
          <p:nvPr/>
        </p:nvGrpSpPr>
        <p:grpSpPr>
          <a:xfrm>
            <a:off x="1299410" y="4170664"/>
            <a:ext cx="2425567" cy="400110"/>
            <a:chOff x="1299410" y="4170664"/>
            <a:chExt cx="2425567" cy="400110"/>
          </a:xfrm>
        </p:grpSpPr>
        <p:sp>
          <p:nvSpPr>
            <p:cNvPr id="3" name="TextBox 2">
              <a:extLst>
                <a:ext uri="{FF2B5EF4-FFF2-40B4-BE49-F238E27FC236}">
                  <a16:creationId xmlns:a16="http://schemas.microsoft.com/office/drawing/2014/main" id="{77363045-BE85-CCBA-AF55-3F1371B3EC95}"/>
                </a:ext>
              </a:extLst>
            </p:cNvPr>
            <p:cNvSpPr txBox="1">
              <a:spLocks noGrp="1" noRot="1" noMove="1" noResize="1" noEditPoints="1" noAdjustHandles="1" noChangeArrowheads="1" noChangeShapeType="1"/>
            </p:cNvSpPr>
            <p:nvPr/>
          </p:nvSpPr>
          <p:spPr>
            <a:xfrm>
              <a:off x="1299410" y="4170664"/>
              <a:ext cx="500513" cy="246221"/>
            </a:xfrm>
            <a:prstGeom prst="rect">
              <a:avLst/>
            </a:prstGeom>
            <a:solidFill>
              <a:schemeClr val="bg1"/>
            </a:solidFill>
          </p:spPr>
          <p:txBody>
            <a:bodyPr wrap="square" rtlCol="0">
              <a:spAutoFit/>
            </a:bodyPr>
            <a:lstStyle/>
            <a:p>
              <a:r>
                <a:rPr lang="en-US" sz="1000" noProof="1"/>
                <a:t>Road</a:t>
              </a:r>
              <a:endParaRPr lang="en-US" sz="900" noProof="1"/>
            </a:p>
          </p:txBody>
        </p:sp>
        <p:sp>
          <p:nvSpPr>
            <p:cNvPr id="4" name="TextBox 3">
              <a:extLst>
                <a:ext uri="{FF2B5EF4-FFF2-40B4-BE49-F238E27FC236}">
                  <a16:creationId xmlns:a16="http://schemas.microsoft.com/office/drawing/2014/main" id="{E83927F5-F15F-5B6A-6F1A-881ABB548CEB}"/>
                </a:ext>
              </a:extLst>
            </p:cNvPr>
            <p:cNvSpPr txBox="1">
              <a:spLocks noGrp="1" noRot="1" noMove="1" noResize="1" noEditPoints="1" noAdjustHandles="1" noChangeArrowheads="1" noChangeShapeType="1"/>
            </p:cNvSpPr>
            <p:nvPr/>
          </p:nvSpPr>
          <p:spPr>
            <a:xfrm>
              <a:off x="1940170" y="4170664"/>
              <a:ext cx="591274" cy="246221"/>
            </a:xfrm>
            <a:prstGeom prst="rect">
              <a:avLst/>
            </a:prstGeom>
            <a:solidFill>
              <a:schemeClr val="bg1"/>
            </a:solidFill>
          </p:spPr>
          <p:txBody>
            <a:bodyPr wrap="square" rtlCol="0">
              <a:spAutoFit/>
            </a:bodyPr>
            <a:lstStyle/>
            <a:p>
              <a:r>
                <a:rPr lang="en-US" sz="1000" noProof="1"/>
                <a:t>Rail</a:t>
              </a:r>
            </a:p>
          </p:txBody>
        </p:sp>
        <p:sp>
          <p:nvSpPr>
            <p:cNvPr id="8" name="TextBox 7">
              <a:extLst>
                <a:ext uri="{FF2B5EF4-FFF2-40B4-BE49-F238E27FC236}">
                  <a16:creationId xmlns:a16="http://schemas.microsoft.com/office/drawing/2014/main" id="{626C3B14-B55F-988A-DE97-268F57285BBE}"/>
                </a:ext>
              </a:extLst>
            </p:cNvPr>
            <p:cNvSpPr txBox="1">
              <a:spLocks noGrp="1" noRot="1" noMove="1" noResize="1" noEditPoints="1" noAdjustHandles="1" noChangeArrowheads="1" noChangeShapeType="1"/>
            </p:cNvSpPr>
            <p:nvPr/>
          </p:nvSpPr>
          <p:spPr>
            <a:xfrm>
              <a:off x="2733575" y="4170664"/>
              <a:ext cx="991402" cy="400110"/>
            </a:xfrm>
            <a:prstGeom prst="rect">
              <a:avLst/>
            </a:prstGeom>
            <a:solidFill>
              <a:schemeClr val="bg1"/>
            </a:solidFill>
          </p:spPr>
          <p:txBody>
            <a:bodyPr wrap="square" rtlCol="0">
              <a:spAutoFit/>
            </a:bodyPr>
            <a:lstStyle/>
            <a:p>
              <a:r>
                <a:rPr lang="en-US" sz="1000" noProof="1"/>
                <a:t>Inland waterways</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9A2A8-2ADE-0280-DDC1-77E30B713805}"/>
              </a:ext>
            </a:extLst>
          </p:cNvPr>
          <p:cNvSpPr>
            <a:spLocks noGrp="1"/>
          </p:cNvSpPr>
          <p:nvPr>
            <p:ph type="title"/>
          </p:nvPr>
        </p:nvSpPr>
        <p:spPr/>
        <p:txBody>
          <a:bodyPr/>
          <a:lstStyle/>
          <a:p>
            <a:r>
              <a:rPr lang="en-US" noProof="1"/>
              <a:t>Common Transport Policy</a:t>
            </a:r>
          </a:p>
        </p:txBody>
      </p:sp>
      <p:sp>
        <p:nvSpPr>
          <p:cNvPr id="3" name="Inhaltsplatzhalter 2">
            <a:extLst>
              <a:ext uri="{FF2B5EF4-FFF2-40B4-BE49-F238E27FC236}">
                <a16:creationId xmlns:a16="http://schemas.microsoft.com/office/drawing/2014/main" id="{FCE1D6D1-E07B-29A1-0ABF-581A9E3402E7}"/>
              </a:ext>
            </a:extLst>
          </p:cNvPr>
          <p:cNvSpPr>
            <a:spLocks noGrp="1"/>
          </p:cNvSpPr>
          <p:nvPr>
            <p:ph idx="1"/>
          </p:nvPr>
        </p:nvSpPr>
        <p:spPr/>
        <p:txBody>
          <a:bodyPr/>
          <a:lstStyle/>
          <a:p>
            <a:pPr marL="0" indent="0">
              <a:buNone/>
            </a:pPr>
            <a:r>
              <a:rPr lang="en-US" sz="1800" noProof="1"/>
              <a:t>Focus on </a:t>
            </a:r>
            <a:r>
              <a:rPr lang="en-US" sz="1800" b="1" noProof="1"/>
              <a:t>Trans-European Transport Networks (TEN-T network):</a:t>
            </a:r>
          </a:p>
          <a:p>
            <a:pPr marL="0" indent="0">
              <a:buNone/>
            </a:pPr>
            <a:r>
              <a:rPr lang="en-US" sz="1800" noProof="1"/>
              <a:t>Development of an effective, EU-wide, and multimodal transport network</a:t>
            </a:r>
          </a:p>
          <a:p>
            <a:pPr marL="0" indent="0">
              <a:buNone/>
            </a:pPr>
            <a:endParaRPr lang="en-US" sz="1800" noProof="1"/>
          </a:p>
          <a:p>
            <a:r>
              <a:rPr lang="en-US" sz="1800" noProof="1"/>
              <a:t>Includes railway lines, inland waterways, short sea shipping routes, and roads connected to cities, ports, airports, and terminals</a:t>
            </a:r>
          </a:p>
          <a:p>
            <a:r>
              <a:rPr lang="en-US" sz="1800" noProof="1"/>
              <a:t>Objective: sustainable and efficient transport corridors across the entire EU without bottlenecks or missing links</a:t>
            </a:r>
          </a:p>
          <a:p>
            <a:r>
              <a:rPr lang="en-US" sz="1800" noProof="1"/>
              <a:t>Milestones:2030 - completion of the core network; 2040 - completion of the extended core network; 2050 - completion of the comprehensive network</a:t>
            </a:r>
          </a:p>
        </p:txBody>
      </p:sp>
      <p:sp>
        <p:nvSpPr>
          <p:cNvPr id="4" name="Foliennummernplatzhalter 3">
            <a:extLst>
              <a:ext uri="{FF2B5EF4-FFF2-40B4-BE49-F238E27FC236}">
                <a16:creationId xmlns:a16="http://schemas.microsoft.com/office/drawing/2014/main" id="{1BF3C17A-784F-BAFF-223F-214B84851902}"/>
              </a:ext>
            </a:extLst>
          </p:cNvPr>
          <p:cNvSpPr>
            <a:spLocks noGrp="1"/>
          </p:cNvSpPr>
          <p:nvPr>
            <p:ph type="sldNum" sz="quarter" idx="12"/>
          </p:nvPr>
        </p:nvSpPr>
        <p:spPr/>
        <p:txBody>
          <a:bodyPr/>
          <a:lstStyle/>
          <a:p>
            <a:fld id="{79192EA5-1C8C-46BE-A3BC-9236D7BD558C}" type="slidenum">
              <a:rPr lang="en-US" noProof="1" smtClean="0"/>
              <a:t>27</a:t>
            </a:fld>
            <a:endParaRPr lang="en-US" noProof="1"/>
          </a:p>
        </p:txBody>
      </p:sp>
    </p:spTree>
    <p:extLst>
      <p:ext uri="{BB962C8B-B14F-4D97-AF65-F5344CB8AC3E}">
        <p14:creationId xmlns:p14="http://schemas.microsoft.com/office/powerpoint/2010/main" val="4061525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94F59-A0CD-88E8-E2AC-0F2690CF3BD5}"/>
              </a:ext>
            </a:extLst>
          </p:cNvPr>
          <p:cNvSpPr>
            <a:spLocks noGrp="1"/>
          </p:cNvSpPr>
          <p:nvPr>
            <p:ph type="title"/>
          </p:nvPr>
        </p:nvSpPr>
        <p:spPr/>
        <p:txBody>
          <a:bodyPr/>
          <a:lstStyle/>
          <a:p>
            <a:r>
              <a:rPr lang="en-US" noProof="1"/>
              <a:t>TEN-T Core Corridors</a:t>
            </a:r>
          </a:p>
        </p:txBody>
      </p:sp>
      <p:sp>
        <p:nvSpPr>
          <p:cNvPr id="4" name="Foliennummernplatzhalter 3">
            <a:extLst>
              <a:ext uri="{FF2B5EF4-FFF2-40B4-BE49-F238E27FC236}">
                <a16:creationId xmlns:a16="http://schemas.microsoft.com/office/drawing/2014/main" id="{906345E8-2C40-EBE5-F81D-14A24F4BAC54}"/>
              </a:ext>
            </a:extLst>
          </p:cNvPr>
          <p:cNvSpPr>
            <a:spLocks noGrp="1"/>
          </p:cNvSpPr>
          <p:nvPr>
            <p:ph type="sldNum" sz="quarter" idx="12"/>
          </p:nvPr>
        </p:nvSpPr>
        <p:spPr/>
        <p:txBody>
          <a:bodyPr/>
          <a:lstStyle/>
          <a:p>
            <a:fld id="{79192EA5-1C8C-46BE-A3BC-9236D7BD558C}" type="slidenum">
              <a:rPr lang="en-US" noProof="1" smtClean="0"/>
              <a:t>28</a:t>
            </a:fld>
            <a:endParaRPr lang="en-US" noProof="1"/>
          </a:p>
        </p:txBody>
      </p:sp>
      <p:pic>
        <p:nvPicPr>
          <p:cNvPr id="5" name="Picture 10">
            <a:extLst>
              <a:ext uri="{FF2B5EF4-FFF2-40B4-BE49-F238E27FC236}">
                <a16:creationId xmlns:a16="http://schemas.microsoft.com/office/drawing/2014/main" id="{7D0DF0BA-25C4-D326-D904-A6B97F80AFCC}"/>
              </a:ext>
            </a:extLst>
          </p:cNvPr>
          <p:cNvPicPr>
            <a:picLocks noChangeAspect="1"/>
          </p:cNvPicPr>
          <p:nvPr/>
        </p:nvPicPr>
        <p:blipFill>
          <a:blip r:embed="rId3"/>
          <a:stretch>
            <a:fillRect/>
          </a:stretch>
        </p:blipFill>
        <p:spPr>
          <a:xfrm>
            <a:off x="3943099" y="625063"/>
            <a:ext cx="3748601" cy="3893374"/>
          </a:xfrm>
          <a:prstGeom prst="rect">
            <a:avLst/>
          </a:prstGeom>
        </p:spPr>
      </p:pic>
      <p:pic>
        <p:nvPicPr>
          <p:cNvPr id="6" name="Content Placeholder 12">
            <a:extLst>
              <a:ext uri="{FF2B5EF4-FFF2-40B4-BE49-F238E27FC236}">
                <a16:creationId xmlns:a16="http://schemas.microsoft.com/office/drawing/2014/main" id="{801E8622-66D9-2DF3-FF88-C158A9219FE0}"/>
              </a:ext>
            </a:extLst>
          </p:cNvPr>
          <p:cNvPicPr>
            <a:picLocks noGrp="1" noChangeAspect="1"/>
          </p:cNvPicPr>
          <p:nvPr>
            <p:ph idx="1"/>
          </p:nvPr>
        </p:nvPicPr>
        <p:blipFill>
          <a:blip r:embed="rId4"/>
          <a:stretch>
            <a:fillRect/>
          </a:stretch>
        </p:blipFill>
        <p:spPr>
          <a:xfrm>
            <a:off x="360000" y="1167447"/>
            <a:ext cx="3748601" cy="767228"/>
          </a:xfrm>
        </p:spPr>
      </p:pic>
      <p:sp>
        <p:nvSpPr>
          <p:cNvPr id="7" name="Datumsplatzhalter 22">
            <a:extLst>
              <a:ext uri="{FF2B5EF4-FFF2-40B4-BE49-F238E27FC236}">
                <a16:creationId xmlns:a16="http://schemas.microsoft.com/office/drawing/2014/main" id="{F7E97B15-4200-3366-A1C7-E11EBC69197C}"/>
              </a:ext>
            </a:extLst>
          </p:cNvPr>
          <p:cNvSpPr txBox="1">
            <a:spLocks/>
          </p:cNvSpPr>
          <p:nvPr/>
        </p:nvSpPr>
        <p:spPr>
          <a:xfrm>
            <a:off x="0" y="4783500"/>
            <a:ext cx="1504662"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noProof="1"/>
              <a:t>Image: European Commission</a:t>
            </a:r>
          </a:p>
        </p:txBody>
      </p:sp>
    </p:spTree>
    <p:extLst>
      <p:ext uri="{BB962C8B-B14F-4D97-AF65-F5344CB8AC3E}">
        <p14:creationId xmlns:p14="http://schemas.microsoft.com/office/powerpoint/2010/main" val="2546751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427E9-D45F-2F2B-6B2A-AE2DCE2E095B}"/>
              </a:ext>
            </a:extLst>
          </p:cNvPr>
          <p:cNvSpPr>
            <a:spLocks noGrp="1"/>
          </p:cNvSpPr>
          <p:nvPr>
            <p:ph type="ctrTitle"/>
          </p:nvPr>
        </p:nvSpPr>
        <p:spPr/>
        <p:txBody>
          <a:bodyPr/>
          <a:lstStyle/>
          <a:p>
            <a:r>
              <a:rPr lang="en-US" noProof="1"/>
              <a:t>Austrian Transport and</a:t>
            </a:r>
            <a:br>
              <a:rPr lang="en-US" noProof="1"/>
            </a:br>
            <a:r>
              <a:rPr lang="en-US" noProof="1"/>
              <a:t>Climate Policy</a:t>
            </a:r>
          </a:p>
        </p:txBody>
      </p:sp>
    </p:spTree>
    <p:extLst>
      <p:ext uri="{BB962C8B-B14F-4D97-AF65-F5344CB8AC3E}">
        <p14:creationId xmlns:p14="http://schemas.microsoft.com/office/powerpoint/2010/main" val="2076760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07C94-F708-A380-07DF-5FBC7A0D28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DF638D-C5FA-4C05-2415-FCE175E9823A}"/>
              </a:ext>
            </a:extLst>
          </p:cNvPr>
          <p:cNvSpPr>
            <a:spLocks noGrp="1"/>
          </p:cNvSpPr>
          <p:nvPr>
            <p:ph type="ctrTitle"/>
          </p:nvPr>
        </p:nvSpPr>
        <p:spPr/>
        <p:txBody>
          <a:bodyPr/>
          <a:lstStyle/>
          <a:p>
            <a:r>
              <a:rPr lang="en-US" sz="4000" noProof="1"/>
              <a:t>Sustainability in Logistics</a:t>
            </a:r>
            <a:endParaRPr lang="en-US" noProof="1"/>
          </a:p>
        </p:txBody>
      </p:sp>
    </p:spTree>
    <p:extLst>
      <p:ext uri="{BB962C8B-B14F-4D97-AF65-F5344CB8AC3E}">
        <p14:creationId xmlns:p14="http://schemas.microsoft.com/office/powerpoint/2010/main" val="4170243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1F212-A5BF-B245-2DEF-C7BDBAEC438A}"/>
              </a:ext>
            </a:extLst>
          </p:cNvPr>
          <p:cNvSpPr>
            <a:spLocks noGrp="1"/>
          </p:cNvSpPr>
          <p:nvPr>
            <p:ph type="title"/>
          </p:nvPr>
        </p:nvSpPr>
        <p:spPr/>
        <p:txBody>
          <a:bodyPr/>
          <a:lstStyle/>
          <a:p>
            <a:r>
              <a:rPr lang="en-US" noProof="1"/>
              <a:t>Transport Emissions in Austria</a:t>
            </a:r>
          </a:p>
        </p:txBody>
      </p:sp>
      <p:sp>
        <p:nvSpPr>
          <p:cNvPr id="4" name="Foliennummernplatzhalter 3">
            <a:extLst>
              <a:ext uri="{FF2B5EF4-FFF2-40B4-BE49-F238E27FC236}">
                <a16:creationId xmlns:a16="http://schemas.microsoft.com/office/drawing/2014/main" id="{AC581790-1435-FF0A-2C34-888A58A308F0}"/>
              </a:ext>
            </a:extLst>
          </p:cNvPr>
          <p:cNvSpPr>
            <a:spLocks noGrp="1"/>
          </p:cNvSpPr>
          <p:nvPr>
            <p:ph type="sldNum" sz="quarter" idx="12"/>
          </p:nvPr>
        </p:nvSpPr>
        <p:spPr/>
        <p:txBody>
          <a:bodyPr/>
          <a:lstStyle/>
          <a:p>
            <a:fld id="{79192EA5-1C8C-46BE-A3BC-9236D7BD558C}" type="slidenum">
              <a:rPr lang="en-US" noProof="1" smtClean="0"/>
              <a:t>30</a:t>
            </a:fld>
            <a:endParaRPr lang="en-US" noProof="1"/>
          </a:p>
        </p:txBody>
      </p:sp>
      <p:sp>
        <p:nvSpPr>
          <p:cNvPr id="10" name="TextBox 9">
            <a:extLst>
              <a:ext uri="{FF2B5EF4-FFF2-40B4-BE49-F238E27FC236}">
                <a16:creationId xmlns:a16="http://schemas.microsoft.com/office/drawing/2014/main" id="{F5F7E8AA-A93E-7B1A-BAD7-EE46CB46047B}"/>
              </a:ext>
            </a:extLst>
          </p:cNvPr>
          <p:cNvSpPr txBox="1">
            <a:spLocks noGrp="1" noRot="1" noMove="1" noResize="1" noEditPoints="1" noAdjustHandles="1" noChangeArrowheads="1" noChangeShapeType="1"/>
          </p:cNvSpPr>
          <p:nvPr/>
        </p:nvSpPr>
        <p:spPr>
          <a:xfrm>
            <a:off x="4423432" y="3788353"/>
            <a:ext cx="848528" cy="165704"/>
          </a:xfrm>
          <a:prstGeom prst="rect">
            <a:avLst/>
          </a:prstGeom>
          <a:solidFill>
            <a:schemeClr val="bg1"/>
          </a:solidFill>
        </p:spPr>
        <p:txBody>
          <a:bodyPr wrap="square" rtlCol="0">
            <a:spAutoFit/>
          </a:bodyPr>
          <a:lstStyle/>
          <a:p>
            <a:endParaRPr lang="en-US" noProof="1"/>
          </a:p>
        </p:txBody>
      </p:sp>
      <p:pic>
        <p:nvPicPr>
          <p:cNvPr id="16" name="Picture 15" descr="A pie chart with text on it&#10;&#10;AI-generated content may be incorrect.">
            <a:extLst>
              <a:ext uri="{FF2B5EF4-FFF2-40B4-BE49-F238E27FC236}">
                <a16:creationId xmlns:a16="http://schemas.microsoft.com/office/drawing/2014/main" id="{B73D3D71-EFD8-C460-A6DB-30B543C48E50}"/>
              </a:ext>
            </a:extLst>
          </p:cNvPr>
          <p:cNvPicPr>
            <a:picLocks noChangeAspect="1"/>
          </p:cNvPicPr>
          <p:nvPr/>
        </p:nvPicPr>
        <p:blipFill>
          <a:blip r:embed="rId3"/>
          <a:stretch>
            <a:fillRect/>
          </a:stretch>
        </p:blipFill>
        <p:spPr>
          <a:xfrm>
            <a:off x="827573" y="986657"/>
            <a:ext cx="7191717" cy="3564590"/>
          </a:xfrm>
          <a:prstGeom prst="rect">
            <a:avLst/>
          </a:prstGeom>
        </p:spPr>
      </p:pic>
    </p:spTree>
    <p:extLst>
      <p:ext uri="{BB962C8B-B14F-4D97-AF65-F5344CB8AC3E}">
        <p14:creationId xmlns:p14="http://schemas.microsoft.com/office/powerpoint/2010/main" val="4071104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DB921-896A-C818-9BBF-F6523A7C8D3C}"/>
              </a:ext>
            </a:extLst>
          </p:cNvPr>
          <p:cNvSpPr>
            <a:spLocks noGrp="1"/>
          </p:cNvSpPr>
          <p:nvPr>
            <p:ph type="title"/>
          </p:nvPr>
        </p:nvSpPr>
        <p:spPr/>
        <p:txBody>
          <a:bodyPr/>
          <a:lstStyle/>
          <a:p>
            <a:r>
              <a:rPr lang="en-US" noProof="1"/>
              <a:t>Development of the Modal Split in Austria</a:t>
            </a:r>
          </a:p>
        </p:txBody>
      </p:sp>
      <p:sp>
        <p:nvSpPr>
          <p:cNvPr id="3" name="Inhaltsplatzhalter 2">
            <a:extLst>
              <a:ext uri="{FF2B5EF4-FFF2-40B4-BE49-F238E27FC236}">
                <a16:creationId xmlns:a16="http://schemas.microsoft.com/office/drawing/2014/main" id="{F4889CC0-16D9-1F9D-F4A8-14CF5A1768CF}"/>
              </a:ext>
            </a:extLst>
          </p:cNvPr>
          <p:cNvSpPr>
            <a:spLocks noGrp="1"/>
          </p:cNvSpPr>
          <p:nvPr>
            <p:ph idx="1"/>
          </p:nvPr>
        </p:nvSpPr>
        <p:spPr>
          <a:xfrm>
            <a:off x="333876" y="1175321"/>
            <a:ext cx="3901338" cy="3312000"/>
          </a:xfrm>
        </p:spPr>
        <p:txBody>
          <a:bodyPr/>
          <a:lstStyle/>
          <a:p>
            <a:endParaRPr lang="en-US" noProof="1"/>
          </a:p>
          <a:p>
            <a:r>
              <a:rPr lang="en-US" noProof="1"/>
              <a:t>Strong increase in road freight transport</a:t>
            </a:r>
          </a:p>
          <a:p>
            <a:pPr marL="0" indent="0">
              <a:buNone/>
            </a:pPr>
            <a:endParaRPr lang="en-US" noProof="1"/>
          </a:p>
          <a:p>
            <a:r>
              <a:rPr lang="en-US" noProof="1"/>
              <a:t>Slight decline in rail transport</a:t>
            </a:r>
          </a:p>
          <a:p>
            <a:pPr marL="0" indent="0">
              <a:buNone/>
            </a:pPr>
            <a:endParaRPr lang="en-US" noProof="1"/>
          </a:p>
          <a:p>
            <a:r>
              <a:rPr lang="en-US" noProof="1"/>
              <a:t>Declining share of inland waterway transport</a:t>
            </a:r>
          </a:p>
        </p:txBody>
      </p:sp>
      <p:sp>
        <p:nvSpPr>
          <p:cNvPr id="4" name="Foliennummernplatzhalter 3">
            <a:extLst>
              <a:ext uri="{FF2B5EF4-FFF2-40B4-BE49-F238E27FC236}">
                <a16:creationId xmlns:a16="http://schemas.microsoft.com/office/drawing/2014/main" id="{60AA1A6D-1A1A-31F3-C89E-27A7A90440DA}"/>
              </a:ext>
            </a:extLst>
          </p:cNvPr>
          <p:cNvSpPr>
            <a:spLocks noGrp="1"/>
          </p:cNvSpPr>
          <p:nvPr>
            <p:ph type="sldNum" sz="quarter" idx="12"/>
          </p:nvPr>
        </p:nvSpPr>
        <p:spPr/>
        <p:txBody>
          <a:bodyPr/>
          <a:lstStyle/>
          <a:p>
            <a:fld id="{79192EA5-1C8C-46BE-A3BC-9236D7BD558C}" type="slidenum">
              <a:rPr lang="en-US" noProof="1" smtClean="0"/>
              <a:t>31</a:t>
            </a:fld>
            <a:endParaRPr lang="en-US" noProof="1"/>
          </a:p>
        </p:txBody>
      </p:sp>
      <p:pic>
        <p:nvPicPr>
          <p:cNvPr id="13" name="Picture 12">
            <a:extLst>
              <a:ext uri="{FF2B5EF4-FFF2-40B4-BE49-F238E27FC236}">
                <a16:creationId xmlns:a16="http://schemas.microsoft.com/office/drawing/2014/main" id="{8028CDE8-F83A-579D-5065-40C856DDE238}"/>
              </a:ext>
            </a:extLst>
          </p:cNvPr>
          <p:cNvPicPr>
            <a:picLocks noChangeAspect="1"/>
          </p:cNvPicPr>
          <p:nvPr/>
        </p:nvPicPr>
        <p:blipFill>
          <a:blip r:embed="rId3"/>
          <a:stretch>
            <a:fillRect/>
          </a:stretch>
        </p:blipFill>
        <p:spPr>
          <a:xfrm>
            <a:off x="4068340" y="1296000"/>
            <a:ext cx="5006167" cy="3281821"/>
          </a:xfrm>
          <a:prstGeom prst="rect">
            <a:avLst/>
          </a:prstGeom>
        </p:spPr>
      </p:pic>
    </p:spTree>
    <p:extLst>
      <p:ext uri="{BB962C8B-B14F-4D97-AF65-F5344CB8AC3E}">
        <p14:creationId xmlns:p14="http://schemas.microsoft.com/office/powerpoint/2010/main" val="1909256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E3270-3292-937C-82EB-1DCB56612023}"/>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B026F702-E210-2C57-7F4F-834D2714FE16}"/>
              </a:ext>
            </a:extLst>
          </p:cNvPr>
          <p:cNvSpPr>
            <a:spLocks noGrp="1"/>
          </p:cNvSpPr>
          <p:nvPr>
            <p:ph type="dt" sz="half" idx="10"/>
          </p:nvPr>
        </p:nvSpPr>
        <p:spPr/>
        <p:txBody>
          <a:bodyPr/>
          <a:lstStyle/>
          <a:p>
            <a:r>
              <a:rPr lang="en-US" noProof="1"/>
              <a:t>Slide</a:t>
            </a:r>
          </a:p>
        </p:txBody>
      </p:sp>
      <p:sp>
        <p:nvSpPr>
          <p:cNvPr id="5" name="Titel 4">
            <a:extLst>
              <a:ext uri="{FF2B5EF4-FFF2-40B4-BE49-F238E27FC236}">
                <a16:creationId xmlns:a16="http://schemas.microsoft.com/office/drawing/2014/main" id="{E258DAAA-5118-391C-1DF8-6C9F64CA08DE}"/>
              </a:ext>
            </a:extLst>
          </p:cNvPr>
          <p:cNvSpPr>
            <a:spLocks noGrp="1"/>
          </p:cNvSpPr>
          <p:nvPr>
            <p:ph type="title"/>
          </p:nvPr>
        </p:nvSpPr>
        <p:spPr>
          <a:xfrm>
            <a:off x="444403" y="480030"/>
            <a:ext cx="7132053" cy="594732"/>
          </a:xfrm>
        </p:spPr>
        <p:txBody>
          <a:bodyPr/>
          <a:lstStyle/>
          <a:p>
            <a:r>
              <a:rPr lang="en-US" b="1" noProof="1"/>
              <a:t>Activity: Transport Planning with the Logistify App</a:t>
            </a:r>
          </a:p>
        </p:txBody>
      </p:sp>
      <p:sp>
        <p:nvSpPr>
          <p:cNvPr id="6" name="Inhaltsplatzhalter 5">
            <a:extLst>
              <a:ext uri="{FF2B5EF4-FFF2-40B4-BE49-F238E27FC236}">
                <a16:creationId xmlns:a16="http://schemas.microsoft.com/office/drawing/2014/main" id="{BF2096EA-CC0D-E9CC-4ED1-5456B0E7F696}"/>
              </a:ext>
            </a:extLst>
          </p:cNvPr>
          <p:cNvSpPr>
            <a:spLocks noGrp="1"/>
          </p:cNvSpPr>
          <p:nvPr>
            <p:ph idx="1"/>
          </p:nvPr>
        </p:nvSpPr>
        <p:spPr>
          <a:xfrm>
            <a:off x="3019011" y="1572868"/>
            <a:ext cx="5641208" cy="3059855"/>
          </a:xfrm>
        </p:spPr>
        <p:txBody>
          <a:bodyPr/>
          <a:lstStyle/>
          <a:p>
            <a:pPr marL="0" indent="0">
              <a:buNone/>
            </a:pPr>
            <a:r>
              <a:rPr lang="en-US" sz="1800" b="1" noProof="1">
                <a:solidFill>
                  <a:schemeClr val="tx2"/>
                </a:solidFill>
              </a:rPr>
              <a:t>Game  Means of Transport</a:t>
            </a:r>
          </a:p>
          <a:p>
            <a:pPr marL="0" indent="0">
              <a:buNone/>
            </a:pPr>
            <a:r>
              <a:rPr lang="en-US" sz="1800" b="1" noProof="1">
                <a:solidFill>
                  <a:schemeClr val="tx2"/>
                </a:solidFill>
              </a:rPr>
              <a:t>Game Transport Chains</a:t>
            </a:r>
          </a:p>
          <a:p>
            <a:pPr marL="0" indent="0">
              <a:buNone/>
            </a:pPr>
            <a:r>
              <a:rPr lang="en-US" sz="1800" b="1" noProof="1">
                <a:solidFill>
                  <a:schemeClr val="tx2"/>
                </a:solidFill>
              </a:rPr>
              <a:t>Green Transport</a:t>
            </a:r>
          </a:p>
          <a:p>
            <a:pPr marL="0" indent="0">
              <a:buNone/>
            </a:pPr>
            <a:r>
              <a:rPr lang="en-US" sz="1800" noProof="1"/>
              <a:t>Your transport planning talent is needed – we need your help!</a:t>
            </a:r>
          </a:p>
          <a:p>
            <a:pPr marL="0" indent="0">
              <a:buNone/>
            </a:pPr>
            <a:r>
              <a:rPr lang="en-US" sz="1800" noProof="1"/>
              <a:t>We want to transport various goods from A to B in the best possible way. The transport should be planned to be as ecological and economically efficient as possible.</a:t>
            </a:r>
          </a:p>
        </p:txBody>
      </p:sp>
      <p:sp>
        <p:nvSpPr>
          <p:cNvPr id="8" name="Datumsplatzhalter 22">
            <a:extLst>
              <a:ext uri="{FF2B5EF4-FFF2-40B4-BE49-F238E27FC236}">
                <a16:creationId xmlns:a16="http://schemas.microsoft.com/office/drawing/2014/main" id="{290520CA-234F-669C-9E11-1C78EF437FC0}"/>
              </a:ext>
            </a:extLst>
          </p:cNvPr>
          <p:cNvSpPr txBox="1">
            <a:spLocks/>
          </p:cNvSpPr>
          <p:nvPr/>
        </p:nvSpPr>
        <p:spPr>
          <a:xfrm>
            <a:off x="7791007" y="4701671"/>
            <a:ext cx="877283" cy="339436"/>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noProof="1"/>
              <a:t>Image: FH OÖ</a:t>
            </a:r>
          </a:p>
        </p:txBody>
      </p:sp>
      <p:pic>
        <p:nvPicPr>
          <p:cNvPr id="9" name="Picture 5">
            <a:extLst>
              <a:ext uri="{FF2B5EF4-FFF2-40B4-BE49-F238E27FC236}">
                <a16:creationId xmlns:a16="http://schemas.microsoft.com/office/drawing/2014/main" id="{CEBDB131-F576-E095-D9F6-060048E98F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2778" y="1572868"/>
            <a:ext cx="1625799" cy="1442946"/>
          </a:xfrm>
          <a:prstGeom prst="rect">
            <a:avLst/>
          </a:prstGeom>
        </p:spPr>
      </p:pic>
      <p:sp>
        <p:nvSpPr>
          <p:cNvPr id="11" name="Textfeld 10">
            <a:extLst>
              <a:ext uri="{FF2B5EF4-FFF2-40B4-BE49-F238E27FC236}">
                <a16:creationId xmlns:a16="http://schemas.microsoft.com/office/drawing/2014/main" id="{E47B58A5-D9D1-1712-4D07-F5AD60A6D4B4}"/>
              </a:ext>
            </a:extLst>
          </p:cNvPr>
          <p:cNvSpPr txBox="1"/>
          <p:nvPr/>
        </p:nvSpPr>
        <p:spPr>
          <a:xfrm>
            <a:off x="483782" y="3210582"/>
            <a:ext cx="1946336" cy="1384995"/>
          </a:xfrm>
          <a:prstGeom prst="rect">
            <a:avLst/>
          </a:prstGeom>
          <a:noFill/>
        </p:spPr>
        <p:txBody>
          <a:bodyPr wrap="square">
            <a:spAutoFit/>
          </a:bodyPr>
          <a:lstStyle/>
          <a:p>
            <a:r>
              <a:rPr lang="en-US" sz="1200" noProof="1"/>
              <a:t>Download the app at:</a:t>
            </a:r>
          </a:p>
          <a:p>
            <a:r>
              <a:rPr lang="en-US" sz="1200" noProof="1">
                <a:hlinkClick r:id="rId4"/>
              </a:rPr>
              <a:t>Logistify – Apps bei Google Play</a:t>
            </a:r>
            <a:endParaRPr lang="en-US" sz="1200" noProof="1"/>
          </a:p>
          <a:p>
            <a:endParaRPr lang="en-US" sz="1200" noProof="1"/>
          </a:p>
          <a:p>
            <a:r>
              <a:rPr lang="en-US" sz="1200" noProof="1"/>
              <a:t>Explanation video: </a:t>
            </a:r>
            <a:r>
              <a:rPr lang="en-US" sz="1200" noProof="1">
                <a:hlinkClick r:id="rId5"/>
              </a:rPr>
              <a:t>https://www.youtube.com/watch?v=kZhL5SPtn6A</a:t>
            </a:r>
            <a:endParaRPr lang="en-US" sz="1200" noProof="1"/>
          </a:p>
        </p:txBody>
      </p:sp>
    </p:spTree>
    <p:extLst>
      <p:ext uri="{BB962C8B-B14F-4D97-AF65-F5344CB8AC3E}">
        <p14:creationId xmlns:p14="http://schemas.microsoft.com/office/powerpoint/2010/main" val="3060087697"/>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51B12-26CA-F51A-7786-BF761250006F}"/>
              </a:ext>
            </a:extLst>
          </p:cNvPr>
          <p:cNvSpPr>
            <a:spLocks noGrp="1"/>
          </p:cNvSpPr>
          <p:nvPr>
            <p:ph type="title"/>
          </p:nvPr>
        </p:nvSpPr>
        <p:spPr/>
        <p:txBody>
          <a:bodyPr/>
          <a:lstStyle/>
          <a:p>
            <a:r>
              <a:rPr lang="en-US" noProof="1"/>
              <a:t>Mobility Master Plan 2030</a:t>
            </a:r>
          </a:p>
        </p:txBody>
      </p:sp>
      <p:sp>
        <p:nvSpPr>
          <p:cNvPr id="4" name="Foliennummernplatzhalter 3">
            <a:extLst>
              <a:ext uri="{FF2B5EF4-FFF2-40B4-BE49-F238E27FC236}">
                <a16:creationId xmlns:a16="http://schemas.microsoft.com/office/drawing/2014/main" id="{F68F9136-27A5-B2F2-CAB1-9D6325F0166F}"/>
              </a:ext>
            </a:extLst>
          </p:cNvPr>
          <p:cNvSpPr>
            <a:spLocks noGrp="1"/>
          </p:cNvSpPr>
          <p:nvPr>
            <p:ph type="sldNum" sz="quarter" idx="12"/>
          </p:nvPr>
        </p:nvSpPr>
        <p:spPr/>
        <p:txBody>
          <a:bodyPr/>
          <a:lstStyle/>
          <a:p>
            <a:fld id="{79192EA5-1C8C-46BE-A3BC-9236D7BD558C}" type="slidenum">
              <a:rPr lang="en-US" noProof="1" smtClean="0"/>
              <a:t>33</a:t>
            </a:fld>
            <a:endParaRPr lang="en-US" noProof="1"/>
          </a:p>
        </p:txBody>
      </p:sp>
      <p:pic>
        <p:nvPicPr>
          <p:cNvPr id="5" name="Grafik 4">
            <a:extLst>
              <a:ext uri="{FF2B5EF4-FFF2-40B4-BE49-F238E27FC236}">
                <a16:creationId xmlns:a16="http://schemas.microsoft.com/office/drawing/2014/main" id="{53BB74B9-0BDA-BE59-AA33-9F98CBC7143E}"/>
              </a:ext>
            </a:extLst>
          </p:cNvPr>
          <p:cNvPicPr>
            <a:picLocks noChangeAspect="1"/>
          </p:cNvPicPr>
          <p:nvPr/>
        </p:nvPicPr>
        <p:blipFill>
          <a:blip r:embed="rId3"/>
          <a:stretch>
            <a:fillRect/>
          </a:stretch>
        </p:blipFill>
        <p:spPr>
          <a:xfrm>
            <a:off x="4773734" y="604305"/>
            <a:ext cx="2763078" cy="3934889"/>
          </a:xfrm>
          <a:prstGeom prst="rect">
            <a:avLst/>
          </a:prstGeom>
        </p:spPr>
      </p:pic>
      <p:sp>
        <p:nvSpPr>
          <p:cNvPr id="10" name="Inhaltsplatzhalter 2">
            <a:extLst>
              <a:ext uri="{FF2B5EF4-FFF2-40B4-BE49-F238E27FC236}">
                <a16:creationId xmlns:a16="http://schemas.microsoft.com/office/drawing/2014/main" id="{5289D5F9-B531-C675-034B-805B73D1F161}"/>
              </a:ext>
            </a:extLst>
          </p:cNvPr>
          <p:cNvSpPr>
            <a:spLocks noGrp="1"/>
          </p:cNvSpPr>
          <p:nvPr>
            <p:ph idx="1"/>
          </p:nvPr>
        </p:nvSpPr>
        <p:spPr>
          <a:xfrm>
            <a:off x="489209" y="1148861"/>
            <a:ext cx="3901338" cy="3312000"/>
          </a:xfrm>
        </p:spPr>
        <p:txBody>
          <a:bodyPr/>
          <a:lstStyle/>
          <a:p>
            <a:endParaRPr lang="en-US" noProof="1"/>
          </a:p>
          <a:p>
            <a:pPr marL="0" indent="0">
              <a:buNone/>
            </a:pPr>
            <a:r>
              <a:rPr lang="en-US" noProof="1"/>
              <a:t>Objective: Climate neutrality of the transport sector by 2040</a:t>
            </a:r>
          </a:p>
          <a:p>
            <a:pPr marL="0" indent="0">
              <a:buNone/>
            </a:pPr>
            <a:endParaRPr lang="en-US" noProof="1"/>
          </a:p>
          <a:p>
            <a:r>
              <a:rPr lang="en-US" noProof="1"/>
              <a:t>Traffic avoidance</a:t>
            </a:r>
          </a:p>
          <a:p>
            <a:r>
              <a:rPr lang="en-US" noProof="1"/>
              <a:t>Traffic shift (modal shift)</a:t>
            </a:r>
          </a:p>
          <a:p>
            <a:r>
              <a:rPr lang="en-US" noProof="1"/>
              <a:t>Efficiency improvements</a:t>
            </a:r>
          </a:p>
        </p:txBody>
      </p:sp>
    </p:spTree>
    <p:extLst>
      <p:ext uri="{BB962C8B-B14F-4D97-AF65-F5344CB8AC3E}">
        <p14:creationId xmlns:p14="http://schemas.microsoft.com/office/powerpoint/2010/main" val="1593366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174CB-205F-0797-2517-F88D259A72F2}"/>
              </a:ext>
            </a:extLst>
          </p:cNvPr>
          <p:cNvSpPr>
            <a:spLocks noGrp="1"/>
          </p:cNvSpPr>
          <p:nvPr>
            <p:ph type="title"/>
          </p:nvPr>
        </p:nvSpPr>
        <p:spPr/>
        <p:txBody>
          <a:bodyPr>
            <a:normAutofit/>
          </a:bodyPr>
          <a:lstStyle/>
          <a:p>
            <a:r>
              <a:rPr lang="en-US" noProof="1"/>
              <a:t>Freight Transport Master Plan</a:t>
            </a:r>
            <a:br>
              <a:rPr lang="en-US" noProof="1"/>
            </a:br>
            <a:r>
              <a:rPr lang="en-US" sz="2200" b="0" noProof="1"/>
              <a:t>Planned Change in Modal Split</a:t>
            </a:r>
            <a:endParaRPr lang="en-US" b="0" noProof="1"/>
          </a:p>
        </p:txBody>
      </p:sp>
      <p:pic>
        <p:nvPicPr>
          <p:cNvPr id="6" name="Grafik 5">
            <a:extLst>
              <a:ext uri="{FF2B5EF4-FFF2-40B4-BE49-F238E27FC236}">
                <a16:creationId xmlns:a16="http://schemas.microsoft.com/office/drawing/2014/main" id="{E1A861CD-40EA-2A34-B09C-185D06AA5B7A}"/>
              </a:ext>
            </a:extLst>
          </p:cNvPr>
          <p:cNvPicPr>
            <a:picLocks noGrp="1" noRot="1" noChangeAspect="1" noMove="1" noResize="1" noEditPoints="1" noAdjustHandles="1" noChangeArrowheads="1" noChangeShapeType="1" noCrop="1"/>
          </p:cNvPicPr>
          <p:nvPr/>
        </p:nvPicPr>
        <p:blipFill>
          <a:blip r:embed="rId3"/>
          <a:stretch>
            <a:fillRect/>
          </a:stretch>
        </p:blipFill>
        <p:spPr>
          <a:xfrm>
            <a:off x="2737338" y="1661052"/>
            <a:ext cx="5863882" cy="2938589"/>
          </a:xfrm>
          <a:prstGeom prst="rect">
            <a:avLst/>
          </a:prstGeom>
        </p:spPr>
      </p:pic>
      <p:pic>
        <p:nvPicPr>
          <p:cNvPr id="3" name="Picture 6" descr="Titelblatt &quot;Masterplan Güterverkehr 2030&quot;">
            <a:extLst>
              <a:ext uri="{FF2B5EF4-FFF2-40B4-BE49-F238E27FC236}">
                <a16:creationId xmlns:a16="http://schemas.microsoft.com/office/drawing/2014/main" id="{54B8BF30-9123-041F-2A14-1D2D49C7A8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819"/>
          <a:stretch/>
        </p:blipFill>
        <p:spPr bwMode="auto">
          <a:xfrm>
            <a:off x="360000" y="1851931"/>
            <a:ext cx="2147667" cy="255682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9666AB38-0681-7540-5937-81F4A06DD29D}"/>
              </a:ext>
            </a:extLst>
          </p:cNvPr>
          <p:cNvSpPr txBox="1"/>
          <p:nvPr/>
        </p:nvSpPr>
        <p:spPr>
          <a:xfrm>
            <a:off x="360000" y="1234466"/>
            <a:ext cx="8784000" cy="307777"/>
          </a:xfrm>
          <a:prstGeom prst="rect">
            <a:avLst/>
          </a:prstGeom>
          <a:noFill/>
        </p:spPr>
        <p:txBody>
          <a:bodyPr wrap="square">
            <a:spAutoFit/>
          </a:bodyPr>
          <a:lstStyle/>
          <a:p>
            <a:r>
              <a:rPr lang="en-US" sz="1400" noProof="1">
                <a:solidFill>
                  <a:schemeClr val="accent3">
                    <a:lumMod val="50000"/>
                  </a:schemeClr>
                </a:solidFill>
                <a:latin typeface="Segoe UI" panose="020B0502040204020203" pitchFamily="34" charset="0"/>
                <a:cs typeface="Segoe UI" panose="020B0502040204020203" pitchFamily="34" charset="0"/>
              </a:rPr>
              <a:t>Overarching objective: </a:t>
            </a:r>
            <a:r>
              <a:rPr lang="en-US" sz="1400" b="1" noProof="1">
                <a:solidFill>
                  <a:schemeClr val="accent3">
                    <a:lumMod val="50000"/>
                  </a:schemeClr>
                </a:solidFill>
                <a:latin typeface="Segoe UI" panose="020B0502040204020203" pitchFamily="34" charset="0"/>
                <a:cs typeface="Segoe UI" panose="020B0502040204020203" pitchFamily="34" charset="0"/>
              </a:rPr>
              <a:t>Decoupling economic growth from the development of freight transport</a:t>
            </a:r>
            <a:endParaRPr lang="en-US" sz="1400" b="1" i="0" noProof="1">
              <a:solidFill>
                <a:schemeClr val="accent3">
                  <a:lumMod val="50000"/>
                </a:schemeClr>
              </a:solidFill>
              <a:effectLst/>
              <a:latin typeface="Segoe UI" panose="020B0502040204020203" pitchFamily="34" charset="0"/>
              <a:cs typeface="Segoe UI" panose="020B0502040204020203" pitchFamily="34" charset="0"/>
            </a:endParaRPr>
          </a:p>
        </p:txBody>
      </p:sp>
      <p:sp>
        <p:nvSpPr>
          <p:cNvPr id="4" name="Textfeld 12">
            <a:extLst>
              <a:ext uri="{FF2B5EF4-FFF2-40B4-BE49-F238E27FC236}">
                <a16:creationId xmlns:a16="http://schemas.microsoft.com/office/drawing/2014/main" id="{6989AD73-837D-835B-95AD-7526E806CE33}"/>
              </a:ext>
            </a:extLst>
          </p:cNvPr>
          <p:cNvSpPr txBox="1"/>
          <p:nvPr/>
        </p:nvSpPr>
        <p:spPr>
          <a:xfrm>
            <a:off x="7045189" y="4391892"/>
            <a:ext cx="2272310" cy="207749"/>
          </a:xfrm>
          <a:prstGeom prst="rect">
            <a:avLst/>
          </a:prstGeom>
          <a:noFill/>
        </p:spPr>
        <p:txBody>
          <a:bodyPr wrap="square">
            <a:spAutoFit/>
          </a:bodyPr>
          <a:lstStyle/>
          <a:p>
            <a:r>
              <a:rPr lang="en-US" sz="750" noProof="1">
                <a:solidFill>
                  <a:schemeClr val="tx2"/>
                </a:solidFill>
                <a:latin typeface="+mj-lt"/>
                <a:cs typeface="Mangal Pro" panose="00000500000000000000" pitchFamily="2" charset="0"/>
              </a:rPr>
              <a:t>Grafik: Mobilitätsmasterplan 2030 </a:t>
            </a:r>
          </a:p>
        </p:txBody>
      </p:sp>
      <p:sp>
        <p:nvSpPr>
          <p:cNvPr id="7" name="Foliennummernplatzhalter 3">
            <a:extLst>
              <a:ext uri="{FF2B5EF4-FFF2-40B4-BE49-F238E27FC236}">
                <a16:creationId xmlns:a16="http://schemas.microsoft.com/office/drawing/2014/main" id="{9657D3CF-3E78-F94B-1DA5-28B9D8603951}"/>
              </a:ext>
            </a:extLst>
          </p:cNvPr>
          <p:cNvSpPr>
            <a:spLocks noGrp="1"/>
          </p:cNvSpPr>
          <p:nvPr>
            <p:ph type="sldNum" sz="quarter" idx="12"/>
          </p:nvPr>
        </p:nvSpPr>
        <p:spPr>
          <a:xfrm>
            <a:off x="4212000" y="4752000"/>
            <a:ext cx="720000" cy="288000"/>
          </a:xfrm>
        </p:spPr>
        <p:txBody>
          <a:bodyPr/>
          <a:lstStyle/>
          <a:p>
            <a:fld id="{79192EA5-1C8C-46BE-A3BC-9236D7BD558C}" type="slidenum">
              <a:rPr lang="en-US" noProof="1" smtClean="0"/>
              <a:t>34</a:t>
            </a:fld>
            <a:endParaRPr lang="en-US" noProof="1"/>
          </a:p>
        </p:txBody>
      </p:sp>
      <p:grpSp>
        <p:nvGrpSpPr>
          <p:cNvPr id="15" name="Group 14">
            <a:extLst>
              <a:ext uri="{FF2B5EF4-FFF2-40B4-BE49-F238E27FC236}">
                <a16:creationId xmlns:a16="http://schemas.microsoft.com/office/drawing/2014/main" id="{521F5708-DC8A-B457-70C3-7DDEEC9110BC}"/>
              </a:ext>
            </a:extLst>
          </p:cNvPr>
          <p:cNvGrpSpPr>
            <a:grpSpLocks noGrp="1" noUngrp="1" noRot="1" noMove="1" noResize="1"/>
          </p:cNvGrpSpPr>
          <p:nvPr/>
        </p:nvGrpSpPr>
        <p:grpSpPr>
          <a:xfrm>
            <a:off x="2856725" y="1851931"/>
            <a:ext cx="5744495" cy="2747710"/>
            <a:chOff x="2856725" y="1851931"/>
            <a:chExt cx="5744495" cy="2747710"/>
          </a:xfrm>
        </p:grpSpPr>
        <p:grpSp>
          <p:nvGrpSpPr>
            <p:cNvPr id="13" name="Group 12">
              <a:extLst>
                <a:ext uri="{FF2B5EF4-FFF2-40B4-BE49-F238E27FC236}">
                  <a16:creationId xmlns:a16="http://schemas.microsoft.com/office/drawing/2014/main" id="{2AAA0741-C493-B679-54F0-016E0F8E3EDF}"/>
                </a:ext>
              </a:extLst>
            </p:cNvPr>
            <p:cNvGrpSpPr>
              <a:grpSpLocks noGrp="1" noUngrp="1" noRot="1" noMove="1" noResize="1"/>
            </p:cNvGrpSpPr>
            <p:nvPr/>
          </p:nvGrpSpPr>
          <p:grpSpPr>
            <a:xfrm>
              <a:off x="2856725" y="1851931"/>
              <a:ext cx="5640980" cy="646520"/>
              <a:chOff x="2856725" y="1851931"/>
              <a:chExt cx="5640980" cy="646520"/>
            </a:xfrm>
          </p:grpSpPr>
          <p:sp>
            <p:nvSpPr>
              <p:cNvPr id="8" name="TextBox 7">
                <a:extLst>
                  <a:ext uri="{FF2B5EF4-FFF2-40B4-BE49-F238E27FC236}">
                    <a16:creationId xmlns:a16="http://schemas.microsoft.com/office/drawing/2014/main" id="{82615032-C479-2516-E4CD-8818A5705A37}"/>
                  </a:ext>
                </a:extLst>
              </p:cNvPr>
              <p:cNvSpPr txBox="1">
                <a:spLocks noGrp="1" noRot="1" noMove="1" noResize="1" noEditPoints="1" noAdjustHandles="1" noChangeArrowheads="1" noChangeShapeType="1"/>
              </p:cNvSpPr>
              <p:nvPr/>
            </p:nvSpPr>
            <p:spPr>
              <a:xfrm>
                <a:off x="2856725" y="1851931"/>
                <a:ext cx="3430549" cy="246221"/>
              </a:xfrm>
              <a:prstGeom prst="rect">
                <a:avLst/>
              </a:prstGeom>
              <a:solidFill>
                <a:srgbClr val="E3DDD7"/>
              </a:solidFill>
            </p:spPr>
            <p:txBody>
              <a:bodyPr wrap="square" rtlCol="0">
                <a:spAutoFit/>
              </a:bodyPr>
              <a:lstStyle/>
              <a:p>
                <a:r>
                  <a:rPr lang="en-US" sz="1000" b="1" noProof="1"/>
                  <a:t>Freight transport performance in million tonne-kilometres</a:t>
                </a:r>
              </a:p>
            </p:txBody>
          </p:sp>
          <p:grpSp>
            <p:nvGrpSpPr>
              <p:cNvPr id="12" name="Group 11">
                <a:extLst>
                  <a:ext uri="{FF2B5EF4-FFF2-40B4-BE49-F238E27FC236}">
                    <a16:creationId xmlns:a16="http://schemas.microsoft.com/office/drawing/2014/main" id="{AC5095FE-1551-26E2-1CA8-61A04D4E4A53}"/>
                  </a:ext>
                </a:extLst>
              </p:cNvPr>
              <p:cNvGrpSpPr>
                <a:grpSpLocks noGrp="1" noUngrp="1" noRot="1" noMove="1" noResize="1"/>
              </p:cNvGrpSpPr>
              <p:nvPr/>
            </p:nvGrpSpPr>
            <p:grpSpPr>
              <a:xfrm>
                <a:off x="8030723" y="1948754"/>
                <a:ext cx="466982" cy="549697"/>
                <a:chOff x="8030723" y="1948754"/>
                <a:chExt cx="466982" cy="549697"/>
              </a:xfrm>
            </p:grpSpPr>
            <p:sp>
              <p:nvSpPr>
                <p:cNvPr id="9" name="TextBox 8">
                  <a:extLst>
                    <a:ext uri="{FF2B5EF4-FFF2-40B4-BE49-F238E27FC236}">
                      <a16:creationId xmlns:a16="http://schemas.microsoft.com/office/drawing/2014/main" id="{04E8735D-5C5A-E4D6-1B09-EEC81C40797A}"/>
                    </a:ext>
                  </a:extLst>
                </p:cNvPr>
                <p:cNvSpPr txBox="1">
                  <a:spLocks noGrp="1" noRot="1" noMove="1" noResize="1" noEditPoints="1" noAdjustHandles="1" noChangeArrowheads="1" noChangeShapeType="1"/>
                </p:cNvSpPr>
                <p:nvPr/>
              </p:nvSpPr>
              <p:spPr>
                <a:xfrm>
                  <a:off x="8030723" y="1948754"/>
                  <a:ext cx="466982" cy="215444"/>
                </a:xfrm>
                <a:prstGeom prst="rect">
                  <a:avLst/>
                </a:prstGeom>
                <a:solidFill>
                  <a:srgbClr val="E3DDD7"/>
                </a:solidFill>
              </p:spPr>
              <p:txBody>
                <a:bodyPr wrap="square" rtlCol="0">
                  <a:spAutoFit/>
                </a:bodyPr>
                <a:lstStyle/>
                <a:p>
                  <a:r>
                    <a:rPr lang="en-US" sz="800" noProof="1"/>
                    <a:t>Ship</a:t>
                  </a:r>
                  <a:endParaRPr lang="en-US" sz="800" b="1" noProof="1"/>
                </a:p>
              </p:txBody>
            </p:sp>
            <p:sp>
              <p:nvSpPr>
                <p:cNvPr id="10" name="TextBox 9">
                  <a:extLst>
                    <a:ext uri="{FF2B5EF4-FFF2-40B4-BE49-F238E27FC236}">
                      <a16:creationId xmlns:a16="http://schemas.microsoft.com/office/drawing/2014/main" id="{1E80B733-93BC-2B7F-7DC7-8BADA0FFD14E}"/>
                    </a:ext>
                  </a:extLst>
                </p:cNvPr>
                <p:cNvSpPr txBox="1">
                  <a:spLocks noGrp="1" noRot="1" noMove="1" noResize="1" noEditPoints="1" noAdjustHandles="1" noChangeArrowheads="1" noChangeShapeType="1"/>
                </p:cNvSpPr>
                <p:nvPr/>
              </p:nvSpPr>
              <p:spPr>
                <a:xfrm>
                  <a:off x="8030723" y="2283007"/>
                  <a:ext cx="466982" cy="215444"/>
                </a:xfrm>
                <a:prstGeom prst="rect">
                  <a:avLst/>
                </a:prstGeom>
                <a:solidFill>
                  <a:srgbClr val="E3DDD7"/>
                </a:solidFill>
              </p:spPr>
              <p:txBody>
                <a:bodyPr wrap="square" rtlCol="0">
                  <a:spAutoFit/>
                </a:bodyPr>
                <a:lstStyle/>
                <a:p>
                  <a:r>
                    <a:rPr lang="en-US" sz="800" noProof="1"/>
                    <a:t>Road</a:t>
                  </a:r>
                  <a:endParaRPr lang="en-US" sz="800" b="1" noProof="1"/>
                </a:p>
              </p:txBody>
            </p:sp>
            <p:sp>
              <p:nvSpPr>
                <p:cNvPr id="11" name="TextBox 10">
                  <a:extLst>
                    <a:ext uri="{FF2B5EF4-FFF2-40B4-BE49-F238E27FC236}">
                      <a16:creationId xmlns:a16="http://schemas.microsoft.com/office/drawing/2014/main" id="{2FCC4B32-7A9E-F63F-84BC-8C5535DF719B}"/>
                    </a:ext>
                  </a:extLst>
                </p:cNvPr>
                <p:cNvSpPr txBox="1">
                  <a:spLocks noGrp="1" noRot="1" noMove="1" noResize="1" noEditPoints="1" noAdjustHandles="1" noChangeArrowheads="1" noChangeShapeType="1"/>
                </p:cNvSpPr>
                <p:nvPr/>
              </p:nvSpPr>
              <p:spPr>
                <a:xfrm>
                  <a:off x="8030723" y="2120034"/>
                  <a:ext cx="466982" cy="215444"/>
                </a:xfrm>
                <a:prstGeom prst="rect">
                  <a:avLst/>
                </a:prstGeom>
                <a:solidFill>
                  <a:srgbClr val="E3DDD7"/>
                </a:solidFill>
              </p:spPr>
              <p:txBody>
                <a:bodyPr wrap="square" rtlCol="0">
                  <a:spAutoFit/>
                </a:bodyPr>
                <a:lstStyle/>
                <a:p>
                  <a:r>
                    <a:rPr lang="en-US" sz="800" noProof="1"/>
                    <a:t>Rail</a:t>
                  </a:r>
                  <a:endParaRPr lang="en-US" sz="800" b="1" noProof="1"/>
                </a:p>
              </p:txBody>
            </p:sp>
          </p:grpSp>
        </p:grpSp>
        <p:sp>
          <p:nvSpPr>
            <p:cNvPr id="14" name="TextBox 13">
              <a:extLst>
                <a:ext uri="{FF2B5EF4-FFF2-40B4-BE49-F238E27FC236}">
                  <a16:creationId xmlns:a16="http://schemas.microsoft.com/office/drawing/2014/main" id="{18F04092-3CA0-3C2A-21DA-067EF85E2619}"/>
                </a:ext>
              </a:extLst>
            </p:cNvPr>
            <p:cNvSpPr txBox="1">
              <a:spLocks noGrp="1" noRot="1" noMove="1" noResize="1" noEditPoints="1" noAdjustHandles="1" noChangeArrowheads="1" noChangeShapeType="1"/>
            </p:cNvSpPr>
            <p:nvPr/>
          </p:nvSpPr>
          <p:spPr>
            <a:xfrm>
              <a:off x="5170671" y="4353420"/>
              <a:ext cx="3430549" cy="246221"/>
            </a:xfrm>
            <a:prstGeom prst="rect">
              <a:avLst/>
            </a:prstGeom>
            <a:solidFill>
              <a:srgbClr val="E3DDD7"/>
            </a:solidFill>
          </p:spPr>
          <p:txBody>
            <a:bodyPr wrap="square" rtlCol="0">
              <a:spAutoFit/>
            </a:bodyPr>
            <a:lstStyle/>
            <a:p>
              <a:pPr algn="r"/>
              <a:r>
                <a:rPr lang="en-US" sz="1000" i="1" noProof="1"/>
                <a:t>Graphic: Mobility Master Plan 2030</a:t>
              </a:r>
            </a:p>
          </p:txBody>
        </p:sp>
      </p:grpSp>
    </p:spTree>
    <p:extLst>
      <p:ext uri="{BB962C8B-B14F-4D97-AF65-F5344CB8AC3E}">
        <p14:creationId xmlns:p14="http://schemas.microsoft.com/office/powerpoint/2010/main" val="457627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174CB-205F-0797-2517-F88D259A72F2}"/>
              </a:ext>
            </a:extLst>
          </p:cNvPr>
          <p:cNvSpPr>
            <a:spLocks noGrp="1"/>
          </p:cNvSpPr>
          <p:nvPr>
            <p:ph type="title"/>
          </p:nvPr>
        </p:nvSpPr>
        <p:spPr/>
        <p:txBody>
          <a:bodyPr>
            <a:normAutofit/>
          </a:bodyPr>
          <a:lstStyle/>
          <a:p>
            <a:r>
              <a:rPr lang="en-US" noProof="1"/>
              <a:t>Freight Transport Master Plan</a:t>
            </a:r>
            <a:br>
              <a:rPr lang="en-US" noProof="1"/>
            </a:br>
            <a:r>
              <a:rPr lang="en-US" sz="2200" b="0" noProof="1"/>
              <a:t>Planned Change in Modal Split</a:t>
            </a:r>
            <a:endParaRPr lang="en-US" b="0" noProof="1"/>
          </a:p>
        </p:txBody>
      </p:sp>
      <p:sp>
        <p:nvSpPr>
          <p:cNvPr id="5" name="Textfeld 4">
            <a:extLst>
              <a:ext uri="{FF2B5EF4-FFF2-40B4-BE49-F238E27FC236}">
                <a16:creationId xmlns:a16="http://schemas.microsoft.com/office/drawing/2014/main" id="{9666AB38-0681-7540-5937-81F4A06DD29D}"/>
              </a:ext>
            </a:extLst>
          </p:cNvPr>
          <p:cNvSpPr txBox="1"/>
          <p:nvPr/>
        </p:nvSpPr>
        <p:spPr>
          <a:xfrm>
            <a:off x="360000" y="1360794"/>
            <a:ext cx="8692559" cy="3323987"/>
          </a:xfrm>
          <a:prstGeom prst="rect">
            <a:avLst/>
          </a:prstGeom>
          <a:noFill/>
        </p:spPr>
        <p:txBody>
          <a:bodyPr wrap="square">
            <a:spAutoFit/>
          </a:bodyPr>
          <a:lstStyle/>
          <a:p>
            <a:r>
              <a:rPr lang="en-US" sz="1400" noProof="1">
                <a:solidFill>
                  <a:srgbClr val="002E60"/>
                </a:solidFill>
                <a:latin typeface="Calibri" panose="020F0502020204030204" pitchFamily="34" charset="0"/>
                <a:cs typeface="Calibri" panose="020F0502020204030204" pitchFamily="34" charset="0"/>
              </a:rPr>
              <a:t>Focus on transport management:</a:t>
            </a:r>
          </a:p>
          <a:p>
            <a:pPr marL="285750" indent="-285750">
              <a:buFont typeface="Arial" panose="020B0604020202020204" pitchFamily="34" charset="0"/>
              <a:buChar char="•"/>
            </a:pPr>
            <a:r>
              <a:rPr lang="en-US" sz="1400" noProof="1">
                <a:solidFill>
                  <a:srgbClr val="002E60"/>
                </a:solidFill>
                <a:latin typeface="Calibri" panose="020F0502020204030204" pitchFamily="34" charset="0"/>
                <a:cs typeface="Calibri" panose="020F0502020204030204" pitchFamily="34" charset="0"/>
              </a:rPr>
              <a:t>Emphasis on traffic avoidance, modal shift, and efficiency improvement</a:t>
            </a:r>
          </a:p>
          <a:p>
            <a:pPr marL="285750" indent="-285750">
              <a:buFont typeface="Arial" panose="020B0604020202020204" pitchFamily="34" charset="0"/>
              <a:buChar char="•"/>
            </a:pPr>
            <a:r>
              <a:rPr lang="en-US" sz="1400" noProof="1">
                <a:solidFill>
                  <a:srgbClr val="002E60"/>
                </a:solidFill>
                <a:latin typeface="Calibri" panose="020F0502020204030204" pitchFamily="34" charset="0"/>
                <a:cs typeface="Calibri" panose="020F0502020204030204" pitchFamily="34" charset="0"/>
              </a:rPr>
              <a:t>Integration of a holistic approach</a:t>
            </a:r>
          </a:p>
          <a:p>
            <a:pPr marL="285750" indent="-285750">
              <a:buFont typeface="Arial" panose="020B0604020202020204" pitchFamily="34" charset="0"/>
              <a:buChar char="•"/>
            </a:pPr>
            <a:endParaRPr lang="en-US" sz="1400" noProof="1">
              <a:solidFill>
                <a:srgbClr val="002E60"/>
              </a:solidFill>
              <a:latin typeface="Calibri" panose="020F0502020204030204" pitchFamily="34" charset="0"/>
              <a:cs typeface="Calibri" panose="020F0502020204030204" pitchFamily="34" charset="0"/>
            </a:endParaRPr>
          </a:p>
          <a:p>
            <a:r>
              <a:rPr lang="en-US" sz="1400" noProof="1">
                <a:solidFill>
                  <a:srgbClr val="002E60"/>
                </a:solidFill>
                <a:latin typeface="Calibri" panose="020F0502020204030204" pitchFamily="34" charset="0"/>
                <a:cs typeface="Calibri" panose="020F0502020204030204" pitchFamily="34" charset="0"/>
              </a:rPr>
              <a:t>Integrated approach to efficient transport:</a:t>
            </a:r>
          </a:p>
          <a:p>
            <a:pPr marL="285750" indent="-285750">
              <a:buFont typeface="Arial" panose="020B0604020202020204" pitchFamily="34" charset="0"/>
              <a:buChar char="•"/>
            </a:pPr>
            <a:r>
              <a:rPr lang="en-US" sz="1400" noProof="1">
                <a:solidFill>
                  <a:srgbClr val="002E60"/>
                </a:solidFill>
                <a:latin typeface="Calibri" panose="020F0502020204030204" pitchFamily="34" charset="0"/>
                <a:cs typeface="Calibri" panose="020F0502020204030204" pitchFamily="34" charset="0"/>
              </a:rPr>
              <a:t>Optimisation of interconnections between different transport modes</a:t>
            </a:r>
          </a:p>
          <a:p>
            <a:pPr marL="285750" indent="-285750">
              <a:buFont typeface="Arial" panose="020B0604020202020204" pitchFamily="34" charset="0"/>
              <a:buChar char="•"/>
            </a:pPr>
            <a:endParaRPr lang="en-US" sz="1400" noProof="1">
              <a:solidFill>
                <a:srgbClr val="002E60"/>
              </a:solidFill>
              <a:latin typeface="Calibri" panose="020F0502020204030204" pitchFamily="34" charset="0"/>
              <a:cs typeface="Calibri" panose="020F0502020204030204" pitchFamily="34" charset="0"/>
            </a:endParaRPr>
          </a:p>
          <a:p>
            <a:r>
              <a:rPr lang="en-US" sz="1400" noProof="1">
                <a:solidFill>
                  <a:srgbClr val="002E60"/>
                </a:solidFill>
                <a:latin typeface="Calibri" panose="020F0502020204030204" pitchFamily="34" charset="0"/>
                <a:cs typeface="Calibri" panose="020F0502020204030204" pitchFamily="34" charset="0"/>
              </a:rPr>
              <a:t>Solid baseline in an EU comparison:</a:t>
            </a:r>
          </a:p>
          <a:p>
            <a:pPr marL="285750" indent="-285750">
              <a:buFont typeface="Arial" panose="020B0604020202020204" pitchFamily="34" charset="0"/>
              <a:buChar char="•"/>
            </a:pPr>
            <a:r>
              <a:rPr lang="en-US" sz="1400" noProof="1">
                <a:solidFill>
                  <a:srgbClr val="002E60"/>
                </a:solidFill>
                <a:latin typeface="Calibri" panose="020F0502020204030204" pitchFamily="34" charset="0"/>
                <a:cs typeface="Calibri" panose="020F0502020204030204" pitchFamily="34" charset="0"/>
              </a:rPr>
              <a:t>Comparison with other EU countries demonstrates a well-founded basis</a:t>
            </a:r>
          </a:p>
          <a:p>
            <a:pPr marL="285750" indent="-285750">
              <a:buFont typeface="Arial" panose="020B0604020202020204" pitchFamily="34" charset="0"/>
              <a:buChar char="•"/>
            </a:pPr>
            <a:r>
              <a:rPr lang="en-US" sz="1400" noProof="1">
                <a:solidFill>
                  <a:srgbClr val="002E60"/>
                </a:solidFill>
                <a:latin typeface="Calibri" panose="020F0502020204030204" pitchFamily="34" charset="0"/>
                <a:cs typeface="Calibri" panose="020F0502020204030204" pitchFamily="34" charset="0"/>
              </a:rPr>
              <a:t>This baseline sets a clear strategic direction for the development of freight transport</a:t>
            </a:r>
          </a:p>
          <a:p>
            <a:endParaRPr lang="en-US" sz="1400" noProof="1">
              <a:solidFill>
                <a:srgbClr val="002E60"/>
              </a:solidFill>
              <a:latin typeface="Calibri" panose="020F0502020204030204" pitchFamily="34" charset="0"/>
              <a:cs typeface="Calibri" panose="020F0502020204030204" pitchFamily="34" charset="0"/>
            </a:endParaRPr>
          </a:p>
          <a:p>
            <a:r>
              <a:rPr lang="en-US" sz="1400" noProof="1">
                <a:solidFill>
                  <a:srgbClr val="002E60"/>
                </a:solidFill>
                <a:latin typeface="Calibri" panose="020F0502020204030204" pitchFamily="34" charset="0"/>
                <a:cs typeface="Calibri" panose="020F0502020204030204" pitchFamily="34" charset="0"/>
              </a:rPr>
              <a:t>Concrete measures for achieving the objectives:</a:t>
            </a:r>
          </a:p>
          <a:p>
            <a:pPr marL="285750" indent="-285750">
              <a:buFont typeface="Arial" panose="020B0604020202020204" pitchFamily="34" charset="0"/>
              <a:buChar char="•"/>
            </a:pPr>
            <a:r>
              <a:rPr lang="en-US" sz="1400" noProof="1">
                <a:solidFill>
                  <a:srgbClr val="002E60"/>
                </a:solidFill>
                <a:latin typeface="Calibri" panose="020F0502020204030204" pitchFamily="34" charset="0"/>
                <a:cs typeface="Calibri" panose="020F0502020204030204" pitchFamily="34" charset="0"/>
              </a:rPr>
              <a:t>Comprehensive measures to reach the defined targets</a:t>
            </a:r>
          </a:p>
          <a:p>
            <a:pPr marL="285750" indent="-285750">
              <a:buFont typeface="Arial" panose="020B0604020202020204" pitchFamily="34" charset="0"/>
              <a:buChar char="•"/>
            </a:pPr>
            <a:r>
              <a:rPr lang="en-US" sz="1400" noProof="1">
                <a:solidFill>
                  <a:srgbClr val="002E60"/>
                </a:solidFill>
                <a:latin typeface="Calibri" panose="020F0502020204030204" pitchFamily="34" charset="0"/>
                <a:cs typeface="Calibri" panose="020F0502020204030204" pitchFamily="34" charset="0"/>
              </a:rPr>
              <a:t>To be viewed critically, but suitable as a foundation for change within the sector</a:t>
            </a:r>
          </a:p>
          <a:p>
            <a:pPr marL="285750" indent="-285750">
              <a:buFont typeface="Arial" panose="020B0604020202020204" pitchFamily="34" charset="0"/>
              <a:buChar char="•"/>
            </a:pPr>
            <a:endParaRPr lang="en-US" sz="1400" b="1" i="0" noProof="1">
              <a:solidFill>
                <a:srgbClr val="38713F"/>
              </a:solidFill>
              <a:effectLst/>
              <a:latin typeface="+mj-lt"/>
              <a:cs typeface="Segoe UI" panose="020B0502040204020203" pitchFamily="34" charset="0"/>
            </a:endParaRPr>
          </a:p>
        </p:txBody>
      </p:sp>
      <p:sp>
        <p:nvSpPr>
          <p:cNvPr id="4" name="Foliennummernplatzhalter 3">
            <a:extLst>
              <a:ext uri="{FF2B5EF4-FFF2-40B4-BE49-F238E27FC236}">
                <a16:creationId xmlns:a16="http://schemas.microsoft.com/office/drawing/2014/main" id="{84D83797-20CD-540F-45AB-C59CA54F0885}"/>
              </a:ext>
            </a:extLst>
          </p:cNvPr>
          <p:cNvSpPr>
            <a:spLocks noGrp="1"/>
          </p:cNvSpPr>
          <p:nvPr>
            <p:ph type="sldNum" sz="quarter" idx="12"/>
          </p:nvPr>
        </p:nvSpPr>
        <p:spPr>
          <a:xfrm>
            <a:off x="4212000" y="4752000"/>
            <a:ext cx="720000" cy="288000"/>
          </a:xfrm>
        </p:spPr>
        <p:txBody>
          <a:bodyPr/>
          <a:lstStyle/>
          <a:p>
            <a:fld id="{79192EA5-1C8C-46BE-A3BC-9236D7BD558C}" type="slidenum">
              <a:rPr lang="en-US" noProof="1" smtClean="0"/>
              <a:t>35</a:t>
            </a:fld>
            <a:endParaRPr lang="en-US" noProof="1"/>
          </a:p>
        </p:txBody>
      </p:sp>
    </p:spTree>
    <p:extLst>
      <p:ext uri="{BB962C8B-B14F-4D97-AF65-F5344CB8AC3E}">
        <p14:creationId xmlns:p14="http://schemas.microsoft.com/office/powerpoint/2010/main" val="1119763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51981-0BB6-668B-2348-1D5138D1FACC}"/>
              </a:ext>
            </a:extLst>
          </p:cNvPr>
          <p:cNvSpPr>
            <a:spLocks noGrp="1"/>
          </p:cNvSpPr>
          <p:nvPr>
            <p:ph type="title"/>
          </p:nvPr>
        </p:nvSpPr>
        <p:spPr/>
        <p:txBody>
          <a:bodyPr>
            <a:normAutofit/>
          </a:bodyPr>
          <a:lstStyle/>
          <a:p>
            <a:r>
              <a:rPr lang="en-US" noProof="1">
                <a:latin typeface="+mj-lt"/>
                <a:cs typeface="Segoe UI" panose="020B0502040204020203" pitchFamily="34" charset="0"/>
              </a:rPr>
              <a:t>Critical Discussion of Policy Objectives  </a:t>
            </a:r>
            <a:r>
              <a:rPr lang="en-US" b="0" noProof="1">
                <a:latin typeface="+mj-lt"/>
                <a:cs typeface="Segoe UI" panose="020B0502040204020203" pitchFamily="34" charset="0"/>
              </a:rPr>
              <a:t>(Kummer, 2024)</a:t>
            </a:r>
          </a:p>
        </p:txBody>
      </p:sp>
      <p:sp>
        <p:nvSpPr>
          <p:cNvPr id="5" name="Text Placeholder 4">
            <a:extLst>
              <a:ext uri="{FF2B5EF4-FFF2-40B4-BE49-F238E27FC236}">
                <a16:creationId xmlns:a16="http://schemas.microsoft.com/office/drawing/2014/main" id="{34F59174-140A-39D4-828D-4481328DCE69}"/>
              </a:ext>
            </a:extLst>
          </p:cNvPr>
          <p:cNvSpPr>
            <a:spLocks noGrp="1"/>
          </p:cNvSpPr>
          <p:nvPr>
            <p:ph idx="1"/>
          </p:nvPr>
        </p:nvSpPr>
        <p:spPr>
          <a:xfrm>
            <a:off x="360000" y="1635368"/>
            <a:ext cx="8424000" cy="3044631"/>
          </a:xfrm>
        </p:spPr>
        <p:txBody>
          <a:bodyPr>
            <a:normAutofit lnSpcReduction="10000"/>
          </a:bodyPr>
          <a:lstStyle/>
          <a:p>
            <a:pPr marL="0" indent="0">
              <a:spcAft>
                <a:spcPts val="600"/>
              </a:spcAft>
              <a:buNone/>
            </a:pPr>
            <a:r>
              <a:rPr lang="en-US" sz="1900" noProof="1">
                <a:latin typeface="+mj-lt"/>
                <a:cs typeface="Segoe UI" panose="020B0502040204020203" pitchFamily="34" charset="0"/>
              </a:rPr>
              <a:t>A study by Kummer identifies potential rail capacity bottlenecks by 2030 due to growing demand for both freight and passenger transport.</a:t>
            </a:r>
          </a:p>
          <a:p>
            <a:pPr marL="357188" indent="-177800">
              <a:spcAft>
                <a:spcPts val="600"/>
              </a:spcAft>
            </a:pPr>
            <a:r>
              <a:rPr lang="en-US" sz="1900" noProof="1">
                <a:latin typeface="+mj-lt"/>
                <a:cs typeface="Segoe UI" panose="020B0502040204020203" pitchFamily="34" charset="0"/>
              </a:rPr>
              <a:t>Rail transport requires capacity expansions, as well as innovative concepts to efficiently absorb future growth.</a:t>
            </a:r>
          </a:p>
          <a:p>
            <a:pPr marL="357188" indent="-177800">
              <a:spcAft>
                <a:spcPts val="600"/>
              </a:spcAft>
            </a:pPr>
            <a:r>
              <a:rPr lang="en-US" sz="1900" noProof="1">
                <a:latin typeface="+mj-lt"/>
                <a:cs typeface="Segoe UI" panose="020B0502040204020203" pitchFamily="34" charset="0"/>
              </a:rPr>
              <a:t>Efficiency-enhancing measures and improved utilization of existing capacities are necessary.</a:t>
            </a:r>
          </a:p>
          <a:p>
            <a:pPr marL="0" indent="0">
              <a:spcAft>
                <a:spcPts val="600"/>
              </a:spcAft>
              <a:buNone/>
            </a:pPr>
            <a:r>
              <a:rPr lang="en-US" sz="1900" noProof="1">
                <a:latin typeface="+mj-lt"/>
                <a:cs typeface="Segoe UI" panose="020B0502040204020203" pitchFamily="34" charset="0"/>
              </a:rPr>
              <a:t>Integrated approach: Rail, inland waterways, and road transport must be addressed equally, with sustainable technologies and infrastructure serving as key enablers for achieving climate targets.</a:t>
            </a:r>
            <a:endParaRPr lang="en-US" noProof="1">
              <a:latin typeface="Arial Nova Light" panose="020B0304020202020204" pitchFamily="34" charset="0"/>
            </a:endParaRPr>
          </a:p>
        </p:txBody>
      </p:sp>
      <p:sp>
        <p:nvSpPr>
          <p:cNvPr id="3" name="Foliennummernplatzhalter 3">
            <a:extLst>
              <a:ext uri="{FF2B5EF4-FFF2-40B4-BE49-F238E27FC236}">
                <a16:creationId xmlns:a16="http://schemas.microsoft.com/office/drawing/2014/main" id="{2B8B1E14-FBD7-053B-895B-D49409B5D6BE}"/>
              </a:ext>
            </a:extLst>
          </p:cNvPr>
          <p:cNvSpPr>
            <a:spLocks noGrp="1"/>
          </p:cNvSpPr>
          <p:nvPr>
            <p:ph type="sldNum" sz="quarter" idx="12"/>
          </p:nvPr>
        </p:nvSpPr>
        <p:spPr>
          <a:xfrm>
            <a:off x="4212000" y="4752000"/>
            <a:ext cx="720000" cy="288000"/>
          </a:xfrm>
        </p:spPr>
        <p:txBody>
          <a:bodyPr/>
          <a:lstStyle/>
          <a:p>
            <a:fld id="{79192EA5-1C8C-46BE-A3BC-9236D7BD558C}" type="slidenum">
              <a:rPr lang="en-US" noProof="1" smtClean="0"/>
              <a:t>36</a:t>
            </a:fld>
            <a:endParaRPr lang="en-US" noProof="1"/>
          </a:p>
        </p:txBody>
      </p:sp>
    </p:spTree>
    <p:extLst>
      <p:ext uri="{BB962C8B-B14F-4D97-AF65-F5344CB8AC3E}">
        <p14:creationId xmlns:p14="http://schemas.microsoft.com/office/powerpoint/2010/main" val="146243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2581F-E7CA-B757-59DC-192CD025FD92}"/>
              </a:ext>
            </a:extLst>
          </p:cNvPr>
          <p:cNvSpPr>
            <a:spLocks noGrp="1"/>
          </p:cNvSpPr>
          <p:nvPr>
            <p:ph type="title"/>
          </p:nvPr>
        </p:nvSpPr>
        <p:spPr/>
        <p:txBody>
          <a:bodyPr/>
          <a:lstStyle/>
          <a:p>
            <a:r>
              <a:rPr lang="en-US" noProof="1"/>
              <a:t>Information for Teachers</a:t>
            </a:r>
          </a:p>
        </p:txBody>
      </p:sp>
      <p:sp>
        <p:nvSpPr>
          <p:cNvPr id="3" name="Inhaltsplatzhalter 2">
            <a:extLst>
              <a:ext uri="{FF2B5EF4-FFF2-40B4-BE49-F238E27FC236}">
                <a16:creationId xmlns:a16="http://schemas.microsoft.com/office/drawing/2014/main" id="{94442A94-3727-644A-E474-BDDC18F5A9DB}"/>
              </a:ext>
            </a:extLst>
          </p:cNvPr>
          <p:cNvSpPr>
            <a:spLocks noGrp="1"/>
          </p:cNvSpPr>
          <p:nvPr>
            <p:ph idx="1"/>
          </p:nvPr>
        </p:nvSpPr>
        <p:spPr>
          <a:xfrm>
            <a:off x="360000" y="1296000"/>
            <a:ext cx="8424000" cy="3384000"/>
          </a:xfrm>
        </p:spPr>
        <p:txBody>
          <a:bodyPr/>
          <a:lstStyle/>
          <a:p>
            <a:r>
              <a:rPr lang="en-US" sz="1400" noProof="1"/>
              <a:t>This slide deck is available under the Creative Commons Attribution 4.0 International License (CC BY 4.0).</a:t>
            </a:r>
          </a:p>
          <a:p>
            <a:r>
              <a:rPr lang="en-US" sz="1400" noProof="1"/>
              <a:t>You may therefore freely integrate these teaching materials into your classes, adapt them to your needs, and share them with pupils, students, or other audiences.</a:t>
            </a:r>
          </a:p>
          <a:p>
            <a:r>
              <a:rPr lang="en-US" sz="1400" noProof="1"/>
              <a:t>We kindly ask that the logos displayed on the slides remain unchanged.</a:t>
            </a:r>
          </a:p>
          <a:p>
            <a:r>
              <a:rPr lang="en-US" sz="1400" noProof="1"/>
              <a:t>Image rights are specified in the notes section; use in other contexts is not permitted.</a:t>
            </a:r>
          </a:p>
          <a:p>
            <a:endParaRPr lang="en-US" sz="1400" noProof="1"/>
          </a:p>
          <a:p>
            <a:pPr marL="0" indent="0">
              <a:buNone/>
            </a:pPr>
            <a:r>
              <a:rPr lang="en-US" sz="1400" b="1" noProof="1"/>
              <a:t>Statement on the Use of Generative AI and AI-Assisted Technologies:</a:t>
            </a:r>
          </a:p>
          <a:p>
            <a:pPr marL="0" indent="0">
              <a:buNone/>
            </a:pPr>
            <a:r>
              <a:rPr lang="en-US" sz="1400" noProof="1"/>
              <a:t>During the development of this project, the authors used ChatGPT and Microsoft Copilot to support conceptual development and wording. The use of these AI tools was carried out following careful consideration. Subsequently, all content was critically reviewed by the authors and revised where necessary to ensure compliance with scientific standards. The authors assume full responsibility for the final content and its publication.</a:t>
            </a:r>
          </a:p>
          <a:p>
            <a:endParaRPr lang="en-US" noProof="1"/>
          </a:p>
        </p:txBody>
      </p:sp>
      <p:sp>
        <p:nvSpPr>
          <p:cNvPr id="4" name="Foliennummernplatzhalter 3">
            <a:extLst>
              <a:ext uri="{FF2B5EF4-FFF2-40B4-BE49-F238E27FC236}">
                <a16:creationId xmlns:a16="http://schemas.microsoft.com/office/drawing/2014/main" id="{ACD0AA0B-5FB5-FFBB-4021-353956AF9FA3}"/>
              </a:ext>
            </a:extLst>
          </p:cNvPr>
          <p:cNvSpPr>
            <a:spLocks noGrp="1"/>
          </p:cNvSpPr>
          <p:nvPr>
            <p:ph type="sldNum" sz="quarter" idx="12"/>
          </p:nvPr>
        </p:nvSpPr>
        <p:spPr/>
        <p:txBody>
          <a:bodyPr/>
          <a:lstStyle/>
          <a:p>
            <a:fld id="{79192EA5-1C8C-46BE-A3BC-9236D7BD558C}" type="slidenum">
              <a:rPr lang="en-US" noProof="1" smtClean="0"/>
              <a:t>37</a:t>
            </a:fld>
            <a:endParaRPr lang="en-US" noProof="1"/>
          </a:p>
        </p:txBody>
      </p:sp>
    </p:spTree>
    <p:extLst>
      <p:ext uri="{BB962C8B-B14F-4D97-AF65-F5344CB8AC3E}">
        <p14:creationId xmlns:p14="http://schemas.microsoft.com/office/powerpoint/2010/main" val="970422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61F5FEB-4DC0-4D71-BCF9-8735E4C6B5CA}"/>
              </a:ext>
            </a:extLst>
          </p:cNvPr>
          <p:cNvSpPr>
            <a:spLocks noGrp="1"/>
          </p:cNvSpPr>
          <p:nvPr>
            <p:ph idx="1"/>
          </p:nvPr>
        </p:nvSpPr>
        <p:spPr/>
        <p:txBody>
          <a:bodyPr/>
          <a:lstStyle/>
          <a:p>
            <a:pPr marL="0" indent="0">
              <a:buNone/>
            </a:pPr>
            <a:endParaRPr lang="en-US" noProof="1"/>
          </a:p>
          <a:p>
            <a:pPr marL="0" indent="0">
              <a:buNone/>
            </a:pPr>
            <a:endParaRPr lang="en-US" noProof="1"/>
          </a:p>
          <a:p>
            <a:pPr marL="0" indent="0">
              <a:buNone/>
            </a:pPr>
            <a:r>
              <a:rPr lang="en-US" sz="1800" noProof="1"/>
              <a:t>The project receives funding under the Horizon Europe Call “Safe, Resilient Transport and Smart Mobility services for passengers and goods”; Call ID: HORIZON-CL5-2021-D6-01, Grant ID: 101069796</a:t>
            </a:r>
          </a:p>
          <a:p>
            <a:pPr marL="0" indent="0">
              <a:buNone/>
            </a:pPr>
            <a:endParaRPr lang="en-US" sz="1800" noProof="1"/>
          </a:p>
          <a:p>
            <a:pPr marL="0" indent="0">
              <a:buNone/>
            </a:pPr>
            <a:r>
              <a:rPr lang="en-US" sz="1800" noProof="1">
                <a:hlinkClick r:id="rId2"/>
              </a:rPr>
              <a:t>https://multireload.eu/</a:t>
            </a:r>
            <a:endParaRPr lang="en-US" sz="1800" noProof="1"/>
          </a:p>
          <a:p>
            <a:endParaRPr lang="en-US" noProof="1"/>
          </a:p>
        </p:txBody>
      </p:sp>
      <p:sp>
        <p:nvSpPr>
          <p:cNvPr id="4" name="Foliennummernplatzhalter 3">
            <a:extLst>
              <a:ext uri="{FF2B5EF4-FFF2-40B4-BE49-F238E27FC236}">
                <a16:creationId xmlns:a16="http://schemas.microsoft.com/office/drawing/2014/main" id="{0881DDE0-C049-03DD-2D6E-9594B65C53DC}"/>
              </a:ext>
            </a:extLst>
          </p:cNvPr>
          <p:cNvSpPr>
            <a:spLocks noGrp="1"/>
          </p:cNvSpPr>
          <p:nvPr>
            <p:ph type="sldNum" sz="quarter" idx="12"/>
          </p:nvPr>
        </p:nvSpPr>
        <p:spPr/>
        <p:txBody>
          <a:bodyPr/>
          <a:lstStyle/>
          <a:p>
            <a:fld id="{79192EA5-1C8C-46BE-A3BC-9236D7BD558C}" type="slidenum">
              <a:rPr lang="en-US" noProof="1" smtClean="0"/>
              <a:t>38</a:t>
            </a:fld>
            <a:endParaRPr lang="en-US" noProof="1"/>
          </a:p>
        </p:txBody>
      </p:sp>
      <p:pic>
        <p:nvPicPr>
          <p:cNvPr id="11" name="Grafik 10" descr="Ein Bild, das Text, Schrift, Electric Blue (Farbe), Screenshot enthält.&#10;&#10;KI-generierte Inhalte können fehlerhaft sein.">
            <a:extLst>
              <a:ext uri="{FF2B5EF4-FFF2-40B4-BE49-F238E27FC236}">
                <a16:creationId xmlns:a16="http://schemas.microsoft.com/office/drawing/2014/main" id="{BE0BD96A-356E-84C3-ED6C-6747C8C6A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85" y="647864"/>
            <a:ext cx="2866292" cy="601334"/>
          </a:xfrm>
          <a:prstGeom prst="rect">
            <a:avLst/>
          </a:prstGeom>
        </p:spPr>
      </p:pic>
      <p:pic>
        <p:nvPicPr>
          <p:cNvPr id="13" name="Grafik 12" descr="Ein Bild, das Text, Schrift, Grafiken, Grafikdesign enthält.&#10;&#10;KI-generierte Inhalte können fehlerhaft sein.">
            <a:extLst>
              <a:ext uri="{FF2B5EF4-FFF2-40B4-BE49-F238E27FC236}">
                <a16:creationId xmlns:a16="http://schemas.microsoft.com/office/drawing/2014/main" id="{DB3F2951-0D21-83BE-CD32-82F28C6D3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642926"/>
            <a:ext cx="2262554" cy="606272"/>
          </a:xfrm>
          <a:prstGeom prst="rect">
            <a:avLst/>
          </a:prstGeom>
        </p:spPr>
      </p:pic>
    </p:spTree>
    <p:extLst>
      <p:ext uri="{BB962C8B-B14F-4D97-AF65-F5344CB8AC3E}">
        <p14:creationId xmlns:p14="http://schemas.microsoft.com/office/powerpoint/2010/main" val="2683585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ADF59F-8591-9F91-50AE-F25858343FFD}"/>
              </a:ext>
            </a:extLst>
          </p:cNvPr>
          <p:cNvSpPr>
            <a:spLocks noGrp="1"/>
          </p:cNvSpPr>
          <p:nvPr>
            <p:ph type="title"/>
          </p:nvPr>
        </p:nvSpPr>
        <p:spPr/>
        <p:txBody>
          <a:bodyPr/>
          <a:lstStyle/>
          <a:p>
            <a:r>
              <a:rPr lang="en-US" noProof="1"/>
              <a:t>Literature I</a:t>
            </a:r>
          </a:p>
        </p:txBody>
      </p:sp>
      <p:sp>
        <p:nvSpPr>
          <p:cNvPr id="3" name="Foliennummernplatzhalter 2">
            <a:extLst>
              <a:ext uri="{FF2B5EF4-FFF2-40B4-BE49-F238E27FC236}">
                <a16:creationId xmlns:a16="http://schemas.microsoft.com/office/drawing/2014/main" id="{37AD225E-EBF2-4F4D-783D-DAE61D20BB80}"/>
              </a:ext>
            </a:extLst>
          </p:cNvPr>
          <p:cNvSpPr>
            <a:spLocks noGrp="1"/>
          </p:cNvSpPr>
          <p:nvPr>
            <p:ph type="sldNum" sz="quarter" idx="12"/>
          </p:nvPr>
        </p:nvSpPr>
        <p:spPr/>
        <p:txBody>
          <a:bodyPr/>
          <a:lstStyle/>
          <a:p>
            <a:fld id="{79192EA5-1C8C-46BE-A3BC-9236D7BD558C}" type="slidenum">
              <a:rPr lang="en-US" noProof="1" smtClean="0"/>
              <a:pPr/>
              <a:t>39</a:t>
            </a:fld>
            <a:endParaRPr lang="en-US" noProof="1"/>
          </a:p>
        </p:txBody>
      </p:sp>
      <p:sp>
        <p:nvSpPr>
          <p:cNvPr id="4" name="Textfeld 3">
            <a:extLst>
              <a:ext uri="{FF2B5EF4-FFF2-40B4-BE49-F238E27FC236}">
                <a16:creationId xmlns:a16="http://schemas.microsoft.com/office/drawing/2014/main" id="{3B1A269D-07F1-C324-6B77-97F3811AA5B0}"/>
              </a:ext>
            </a:extLst>
          </p:cNvPr>
          <p:cNvSpPr txBox="1"/>
          <p:nvPr/>
        </p:nvSpPr>
        <p:spPr>
          <a:xfrm>
            <a:off x="360000" y="949569"/>
            <a:ext cx="7560000" cy="3477875"/>
          </a:xfrm>
          <a:prstGeom prst="rect">
            <a:avLst/>
          </a:prstGeom>
          <a:noFill/>
        </p:spPr>
        <p:txBody>
          <a:bodyPr wrap="square" rtlCol="0">
            <a:spAutoFit/>
          </a:bodyPr>
          <a:lstStyle/>
          <a:p>
            <a:r>
              <a:rPr lang="en-US" sz="1100" noProof="1"/>
              <a:t>Austrian Environment Agency (2024): Climate Protection Report 2024.https://www.umweltbundesamt.at/fileadmin/site/publikationen/rep0913.pdf; accessed 16.12.2025</a:t>
            </a:r>
          </a:p>
          <a:p>
            <a:endParaRPr lang="en-US" sz="1100" noProof="1"/>
          </a:p>
          <a:p>
            <a:r>
              <a:rPr lang="en-US" sz="1100" noProof="1"/>
              <a:t>Christidis, P., &amp; Brons, M. (2016): External costs of freight transport in European Union Member States (Joint Research Centre (JRC)). Harvard Dataverse.https://dataverse.harvard.edu/dataset.xhtml?persistentId=doi:10.7910/DVN/YA3VCY; accessed 28.01.2025</a:t>
            </a:r>
          </a:p>
          <a:p>
            <a:endParaRPr lang="en-US" sz="1100" noProof="1"/>
          </a:p>
          <a:p>
            <a:r>
              <a:rPr lang="en-US" sz="1100" noProof="1"/>
              <a:t>European Commission(2019): https://ec.europa.eu/commission/presscorner/api/files/attachment/859448/Sustainable_mobility_de.pdf</a:t>
            </a:r>
          </a:p>
          <a:p>
            <a:endParaRPr lang="en-US" sz="1100" noProof="1"/>
          </a:p>
          <a:p>
            <a:r>
              <a:rPr lang="en-US" sz="1100" noProof="1"/>
              <a:t>European Commission (2020): Strategy for Sustainable and Smart Mobility.https://eur-lex.europa.eu/resource.html?uri=cellar:5e601657-3b06-11eb-b27b-01aa75ed71a1.0003.02/DOC_1&amp;format=PDF</a:t>
            </a:r>
          </a:p>
          <a:p>
            <a:endParaRPr lang="en-US" sz="1100" noProof="1"/>
          </a:p>
          <a:p>
            <a:r>
              <a:rPr lang="en-US" sz="1100" noProof="1"/>
              <a:t>European Commission (2021):https://ec.europa.eu/commission/presscorner/detail/en/qanda_21_6725; accessed 12.04.2024</a:t>
            </a:r>
          </a:p>
          <a:p>
            <a:endParaRPr lang="en-US" sz="1100" noProof="1"/>
          </a:p>
          <a:p>
            <a:r>
              <a:rPr lang="en-US" sz="1100" noProof="1"/>
              <a:t>European Commission, Directorate-General for Communication (2019): What is the European Green Deal?https://data.europa.eu/doi/10.2775/944554; accessed 13.03.2025</a:t>
            </a:r>
          </a:p>
          <a:p>
            <a:endParaRPr lang="en-US" sz="1100" noProof="1"/>
          </a:p>
          <a:p>
            <a:r>
              <a:rPr lang="en-US" sz="1100" noProof="1"/>
              <a:t>European Council of the European Union (2024):https://www.consilium.europa.eu/en/policies/green-deal/; accessed 13.03.2025</a:t>
            </a:r>
          </a:p>
          <a:p>
            <a:endParaRPr lang="en-US" sz="1100" noProof="1"/>
          </a:p>
        </p:txBody>
      </p:sp>
    </p:spTree>
    <p:extLst>
      <p:ext uri="{BB962C8B-B14F-4D97-AF65-F5344CB8AC3E}">
        <p14:creationId xmlns:p14="http://schemas.microsoft.com/office/powerpoint/2010/main" val="2941715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D755C-A169-3464-37F6-DBE074494C1B}"/>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76914C16-8459-AC57-37DF-B184B4BF336F}"/>
              </a:ext>
            </a:extLst>
          </p:cNvPr>
          <p:cNvSpPr>
            <a:spLocks noGrp="1"/>
          </p:cNvSpPr>
          <p:nvPr>
            <p:ph type="dt" sz="half" idx="10"/>
          </p:nvPr>
        </p:nvSpPr>
        <p:spPr/>
        <p:txBody>
          <a:bodyPr/>
          <a:lstStyle/>
          <a:p>
            <a:endParaRPr lang="en-US" noProof="1"/>
          </a:p>
        </p:txBody>
      </p:sp>
      <p:sp>
        <p:nvSpPr>
          <p:cNvPr id="6" name="Titel 5">
            <a:extLst>
              <a:ext uri="{FF2B5EF4-FFF2-40B4-BE49-F238E27FC236}">
                <a16:creationId xmlns:a16="http://schemas.microsoft.com/office/drawing/2014/main" id="{699F81B0-054E-F412-F104-05386FF8D42B}"/>
              </a:ext>
            </a:extLst>
          </p:cNvPr>
          <p:cNvSpPr>
            <a:spLocks noGrp="1"/>
          </p:cNvSpPr>
          <p:nvPr>
            <p:ph type="title"/>
          </p:nvPr>
        </p:nvSpPr>
        <p:spPr/>
        <p:txBody>
          <a:bodyPr/>
          <a:lstStyle/>
          <a:p>
            <a:r>
              <a:rPr lang="en-US" b="1" noProof="1"/>
              <a:t>Activity: Climate change and global warming</a:t>
            </a:r>
          </a:p>
        </p:txBody>
      </p:sp>
      <p:sp>
        <p:nvSpPr>
          <p:cNvPr id="7" name="Textfeld 12">
            <a:extLst>
              <a:ext uri="{FF2B5EF4-FFF2-40B4-BE49-F238E27FC236}">
                <a16:creationId xmlns:a16="http://schemas.microsoft.com/office/drawing/2014/main" id="{21D8E2F0-A310-AB71-0227-3C186AFCDAB9}"/>
              </a:ext>
            </a:extLst>
          </p:cNvPr>
          <p:cNvSpPr txBox="1"/>
          <p:nvPr/>
        </p:nvSpPr>
        <p:spPr>
          <a:xfrm>
            <a:off x="6175204" y="4815287"/>
            <a:ext cx="2485403" cy="207749"/>
          </a:xfrm>
          <a:prstGeom prst="rect">
            <a:avLst/>
          </a:prstGeom>
          <a:noFill/>
        </p:spPr>
        <p:txBody>
          <a:bodyPr wrap="square">
            <a:spAutoFit/>
          </a:bodyPr>
          <a:lstStyle/>
          <a:p>
            <a:pPr algn="r"/>
            <a:r>
              <a:rPr lang="en-US" sz="750" noProof="1">
                <a:solidFill>
                  <a:schemeClr val="tx2"/>
                </a:solidFill>
                <a:latin typeface="+mj-lt"/>
                <a:cs typeface="Mangal Pro" panose="00000500000000000000" pitchFamily="2" charset="0"/>
              </a:rPr>
              <a:t>Pictures: Pixabay</a:t>
            </a:r>
          </a:p>
        </p:txBody>
      </p:sp>
      <p:pic>
        <p:nvPicPr>
          <p:cNvPr id="10" name="Picture 6" descr="A hand holding a thermometer that shows high temperatures with a red globe and a forest that caught fire in the background.&#10;&#10;">
            <a:extLst>
              <a:ext uri="{FF2B5EF4-FFF2-40B4-BE49-F238E27FC236}">
                <a16:creationId xmlns:a16="http://schemas.microsoft.com/office/drawing/2014/main" id="{FD03AA0E-C6DD-7C2D-4ECA-B0A4D98813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482" y="1073078"/>
            <a:ext cx="2943493" cy="1961562"/>
          </a:xfrm>
          <a:prstGeom prst="rect">
            <a:avLst/>
          </a:prstGeom>
        </p:spPr>
      </p:pic>
      <p:pic>
        <p:nvPicPr>
          <p:cNvPr id="11" name="Content Placeholder 4" descr="A flooded street with a read and white barrier that holds a sign which symbolises floods. ">
            <a:extLst>
              <a:ext uri="{FF2B5EF4-FFF2-40B4-BE49-F238E27FC236}">
                <a16:creationId xmlns:a16="http://schemas.microsoft.com/office/drawing/2014/main" id="{2A298D03-4982-7119-6670-9057C80F1089}"/>
              </a:ext>
            </a:extLst>
          </p:cNvPr>
          <p:cNvPicPr>
            <a:picLocks noChangeAspect="1"/>
          </p:cNvPicPr>
          <p:nvPr/>
        </p:nvPicPr>
        <p:blipFill>
          <a:blip r:embed="rId4" cstate="print">
            <a:extLst>
              <a:ext uri="{28A0092B-C50C-407E-A947-70E740481C1C}">
                <a14:useLocalDpi xmlns:a14="http://schemas.microsoft.com/office/drawing/2010/main" val="0"/>
              </a:ext>
            </a:extLst>
          </a:blip>
          <a:srcRect t="14125" r="30312" b="10914"/>
          <a:stretch/>
        </p:blipFill>
        <p:spPr>
          <a:xfrm>
            <a:off x="2267951" y="1076448"/>
            <a:ext cx="2427282" cy="1958192"/>
          </a:xfrm>
          <a:prstGeom prst="rect">
            <a:avLst/>
          </a:prstGeom>
        </p:spPr>
      </p:pic>
      <p:pic>
        <p:nvPicPr>
          <p:cNvPr id="13" name="Content Placeholder 4" descr="A melting glacier in the background.&#10;&#10;">
            <a:extLst>
              <a:ext uri="{FF2B5EF4-FFF2-40B4-BE49-F238E27FC236}">
                <a16:creationId xmlns:a16="http://schemas.microsoft.com/office/drawing/2014/main" id="{9ED57832-811C-D25A-B53D-4282E5E76543}"/>
              </a:ext>
            </a:extLst>
          </p:cNvPr>
          <p:cNvPicPr>
            <a:picLocks noChangeAspect="1"/>
          </p:cNvPicPr>
          <p:nvPr/>
        </p:nvPicPr>
        <p:blipFill>
          <a:blip r:embed="rId5" cstate="print">
            <a:extLst>
              <a:ext uri="{28A0092B-C50C-407E-A947-70E740481C1C}">
                <a14:useLocalDpi xmlns:a14="http://schemas.microsoft.com/office/drawing/2010/main" val="0"/>
              </a:ext>
            </a:extLst>
          </a:blip>
          <a:srcRect t="15746"/>
          <a:stretch/>
        </p:blipFill>
        <p:spPr>
          <a:xfrm>
            <a:off x="3405310" y="3209487"/>
            <a:ext cx="2769893" cy="1557776"/>
          </a:xfrm>
          <a:prstGeom prst="rect">
            <a:avLst/>
          </a:prstGeom>
        </p:spPr>
      </p:pic>
      <p:pic>
        <p:nvPicPr>
          <p:cNvPr id="14" name="Content Placeholder 4" descr="A close-up of a faucet. The water that flows from the tap is dirty.&#10;&#10;">
            <a:extLst>
              <a:ext uri="{FF2B5EF4-FFF2-40B4-BE49-F238E27FC236}">
                <a16:creationId xmlns:a16="http://schemas.microsoft.com/office/drawing/2014/main" id="{64339468-58C1-C73B-B453-464BA81DB976}"/>
              </a:ext>
            </a:extLst>
          </p:cNvPr>
          <p:cNvPicPr>
            <a:picLocks noChangeAspect="1"/>
          </p:cNvPicPr>
          <p:nvPr/>
        </p:nvPicPr>
        <p:blipFill>
          <a:blip r:embed="rId6" cstate="print">
            <a:extLst>
              <a:ext uri="{28A0092B-C50C-407E-A947-70E740481C1C}">
                <a14:useLocalDpi xmlns:a14="http://schemas.microsoft.com/office/drawing/2010/main" val="0"/>
              </a:ext>
            </a:extLst>
          </a:blip>
          <a:srcRect r="-2" b="24905"/>
          <a:stretch/>
        </p:blipFill>
        <p:spPr>
          <a:xfrm>
            <a:off x="476302" y="2926410"/>
            <a:ext cx="1623701" cy="1826664"/>
          </a:xfrm>
          <a:prstGeom prst="rect">
            <a:avLst/>
          </a:prstGeom>
        </p:spPr>
      </p:pic>
    </p:spTree>
    <p:extLst>
      <p:ext uri="{BB962C8B-B14F-4D97-AF65-F5344CB8AC3E}">
        <p14:creationId xmlns:p14="http://schemas.microsoft.com/office/powerpoint/2010/main" val="1192440727"/>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30783-C6BA-F57A-3611-DCF96D107B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7EF478-8E8D-2D07-7BCE-19459FBA3730}"/>
              </a:ext>
            </a:extLst>
          </p:cNvPr>
          <p:cNvSpPr>
            <a:spLocks noGrp="1"/>
          </p:cNvSpPr>
          <p:nvPr>
            <p:ph type="title"/>
          </p:nvPr>
        </p:nvSpPr>
        <p:spPr/>
        <p:txBody>
          <a:bodyPr/>
          <a:lstStyle/>
          <a:p>
            <a:r>
              <a:rPr lang="en-US" noProof="1"/>
              <a:t>Literature II</a:t>
            </a:r>
          </a:p>
        </p:txBody>
      </p:sp>
      <p:sp>
        <p:nvSpPr>
          <p:cNvPr id="3" name="Foliennummernplatzhalter 2">
            <a:extLst>
              <a:ext uri="{FF2B5EF4-FFF2-40B4-BE49-F238E27FC236}">
                <a16:creationId xmlns:a16="http://schemas.microsoft.com/office/drawing/2014/main" id="{A9D4E1D8-1D70-173E-934A-AA5AC7425C8E}"/>
              </a:ext>
            </a:extLst>
          </p:cNvPr>
          <p:cNvSpPr>
            <a:spLocks noGrp="1"/>
          </p:cNvSpPr>
          <p:nvPr>
            <p:ph type="sldNum" sz="quarter" idx="12"/>
          </p:nvPr>
        </p:nvSpPr>
        <p:spPr/>
        <p:txBody>
          <a:bodyPr/>
          <a:lstStyle/>
          <a:p>
            <a:fld id="{79192EA5-1C8C-46BE-A3BC-9236D7BD558C}" type="slidenum">
              <a:rPr lang="en-US" noProof="1" smtClean="0"/>
              <a:pPr/>
              <a:t>40</a:t>
            </a:fld>
            <a:endParaRPr lang="en-US" noProof="1"/>
          </a:p>
        </p:txBody>
      </p:sp>
      <p:sp>
        <p:nvSpPr>
          <p:cNvPr id="4" name="Textfeld 3">
            <a:extLst>
              <a:ext uri="{FF2B5EF4-FFF2-40B4-BE49-F238E27FC236}">
                <a16:creationId xmlns:a16="http://schemas.microsoft.com/office/drawing/2014/main" id="{6240D560-435B-A476-44C2-B31D01964486}"/>
              </a:ext>
            </a:extLst>
          </p:cNvPr>
          <p:cNvSpPr txBox="1"/>
          <p:nvPr/>
        </p:nvSpPr>
        <p:spPr>
          <a:xfrm>
            <a:off x="360000" y="949569"/>
            <a:ext cx="7560000" cy="3985706"/>
          </a:xfrm>
          <a:prstGeom prst="rect">
            <a:avLst/>
          </a:prstGeom>
          <a:noFill/>
        </p:spPr>
        <p:txBody>
          <a:bodyPr wrap="square" rtlCol="0">
            <a:spAutoFit/>
          </a:bodyPr>
          <a:lstStyle/>
          <a:p>
            <a:r>
              <a:rPr lang="en-US" sz="1100" noProof="1"/>
              <a:t>Eurostat (2024): Modal split of inland freight transport.https://ec.europa.eu/eurostat/databrowser/view/tran_hv_frmod/default/table?lang=en&amp;category=tran.tran_hv_ms; accessed 06.02.2025</a:t>
            </a:r>
          </a:p>
          <a:p>
            <a:endParaRPr lang="en-US" sz="1100" noProof="1"/>
          </a:p>
          <a:p>
            <a:r>
              <a:rPr lang="en-US" sz="1100" noProof="1"/>
              <a:t>Eurostat (2025): https://ec.europa.eu/eurostat/statistics-explained/index.php?title=Characteristics_of_the_railway_network_in_Europe; accessed 06.03.2025</a:t>
            </a:r>
          </a:p>
          <a:p>
            <a:endParaRPr lang="en-US" sz="1100" noProof="1"/>
          </a:p>
          <a:p>
            <a:r>
              <a:rPr lang="en-US" sz="1100" noProof="1"/>
              <a:t>ITF (2023): ITF Transport Outlook 2023. OECD Publishing, Paris; https://doi.org/10.1787/b6cc9ad5-en; accessed 16.12.2025</a:t>
            </a:r>
          </a:p>
          <a:p>
            <a:endParaRPr lang="en-US" sz="1100" noProof="1"/>
          </a:p>
          <a:p>
            <a:r>
              <a:rPr lang="en-US" sz="1100" noProof="1"/>
              <a:t>Koch, Susanne (2012): Logistics – An Introduction to Economics and Sustainability</a:t>
            </a:r>
          </a:p>
          <a:p>
            <a:endParaRPr lang="en-US" sz="1100" noProof="1"/>
          </a:p>
          <a:p>
            <a:r>
              <a:rPr lang="en-US" sz="1100" noProof="1"/>
              <a:t>Kummer, Sebastian (2010): Introduction to Transport Economics. 2 volumes. Vienna: UTB, Facultas, WUV</a:t>
            </a:r>
          </a:p>
          <a:p>
            <a:endParaRPr lang="en-US" sz="1100" noProof="1"/>
          </a:p>
          <a:p>
            <a:r>
              <a:rPr lang="en-US" sz="1100" noProof="1"/>
              <a:t>Masterplan Freight Transport 2030 (2023): An Implementation Strategy of the Mobility Master Plan 2030 for Climate-Neutral Freight Transport. https://www.bmimi.gv.at/themen/mobilitaet/transport/gueterverkehr/masterplan.html; accessed 16.12.2025</a:t>
            </a:r>
          </a:p>
          <a:p>
            <a:endParaRPr lang="en-US" sz="1100" noProof="1"/>
          </a:p>
          <a:p>
            <a:r>
              <a:rPr lang="en-US" sz="1100" noProof="1"/>
              <a:t>Mobility Master Plan 2030: https://www.bmimi.gv.at/themen/mobilitaet/mobilitaetsmasterplan/mmp2030.html; accessed 16.12.2025</a:t>
            </a:r>
          </a:p>
          <a:p>
            <a:endParaRPr lang="en-US" sz="1100" noProof="1"/>
          </a:p>
          <a:p>
            <a:r>
              <a:rPr lang="en-US" sz="1100" noProof="1"/>
              <a:t>Schienen-Control (2025): https://www.schienencontrol.gv.at/de/wettbewerbsregulierung/eisenbahnnetz-oesterreich.html; accessed 28.01.2025</a:t>
            </a:r>
          </a:p>
          <a:p>
            <a:endParaRPr lang="en-US" sz="1100" noProof="1"/>
          </a:p>
          <a:p>
            <a:r>
              <a:rPr lang="en-US" sz="1100" noProof="1"/>
              <a:t>Wittenbrink, Paul (2015): Green Logistics. Wiesbaden: Springer Fachmedien Wiesbaden.</a:t>
            </a:r>
          </a:p>
        </p:txBody>
      </p:sp>
    </p:spTree>
    <p:extLst>
      <p:ext uri="{BB962C8B-B14F-4D97-AF65-F5344CB8AC3E}">
        <p14:creationId xmlns:p14="http://schemas.microsoft.com/office/powerpoint/2010/main" val="4031640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173D47-32B7-74F8-3A36-86D658402EB1}"/>
              </a:ext>
            </a:extLst>
          </p:cNvPr>
          <p:cNvSpPr>
            <a:spLocks noGrp="1"/>
          </p:cNvSpPr>
          <p:nvPr>
            <p:ph type="title"/>
          </p:nvPr>
        </p:nvSpPr>
        <p:spPr/>
        <p:txBody>
          <a:bodyPr/>
          <a:lstStyle/>
          <a:p>
            <a:r>
              <a:rPr lang="en-US" noProof="1"/>
              <a:t>Greenhouse Gases</a:t>
            </a:r>
          </a:p>
        </p:txBody>
      </p:sp>
      <p:sp>
        <p:nvSpPr>
          <p:cNvPr id="3" name="Inhaltsplatzhalter 2">
            <a:extLst>
              <a:ext uri="{FF2B5EF4-FFF2-40B4-BE49-F238E27FC236}">
                <a16:creationId xmlns:a16="http://schemas.microsoft.com/office/drawing/2014/main" id="{8E9186F2-0560-E3A1-70E2-FCC5E1EB4209}"/>
              </a:ext>
            </a:extLst>
          </p:cNvPr>
          <p:cNvSpPr>
            <a:spLocks noGrp="1"/>
          </p:cNvSpPr>
          <p:nvPr>
            <p:ph idx="1"/>
          </p:nvPr>
        </p:nvSpPr>
        <p:spPr>
          <a:xfrm>
            <a:off x="360000" y="1368000"/>
            <a:ext cx="4774708" cy="3312000"/>
          </a:xfrm>
        </p:spPr>
        <p:txBody>
          <a:bodyPr/>
          <a:lstStyle/>
          <a:p>
            <a:r>
              <a:rPr lang="en-US" sz="2000" noProof="1"/>
              <a:t>Greenhouse gases affect the Earth’s energy balance</a:t>
            </a:r>
          </a:p>
          <a:p>
            <a:r>
              <a:rPr lang="en-US" sz="2000" noProof="1"/>
              <a:t>Greenhouse effect, global warming</a:t>
            </a:r>
          </a:p>
          <a:p>
            <a:r>
              <a:rPr lang="en-US" sz="2000" noProof="1"/>
              <a:t>Most well-known greenhouse gases: carbon dioxide (CO₂), methane, and nitrous oxide</a:t>
            </a:r>
          </a:p>
          <a:p>
            <a:r>
              <a:rPr lang="en-US" sz="2000" noProof="1"/>
              <a:t>Low natural occurrence of greenhouse gases</a:t>
            </a:r>
          </a:p>
          <a:p>
            <a:r>
              <a:rPr lang="en-US" sz="2000" noProof="1"/>
              <a:t>Increase in greenhouse gases caused by human activity</a:t>
            </a:r>
            <a:endParaRPr lang="en-US" noProof="1"/>
          </a:p>
        </p:txBody>
      </p:sp>
      <p:sp>
        <p:nvSpPr>
          <p:cNvPr id="4" name="Foliennummernplatzhalter 3">
            <a:extLst>
              <a:ext uri="{FF2B5EF4-FFF2-40B4-BE49-F238E27FC236}">
                <a16:creationId xmlns:a16="http://schemas.microsoft.com/office/drawing/2014/main" id="{761C9C3B-5C1C-4A3D-B02C-BBF163E61AC2}"/>
              </a:ext>
            </a:extLst>
          </p:cNvPr>
          <p:cNvSpPr>
            <a:spLocks noGrp="1"/>
          </p:cNvSpPr>
          <p:nvPr>
            <p:ph type="sldNum" sz="quarter" idx="12"/>
          </p:nvPr>
        </p:nvSpPr>
        <p:spPr/>
        <p:txBody>
          <a:bodyPr/>
          <a:lstStyle/>
          <a:p>
            <a:fld id="{79192EA5-1C8C-46BE-A3BC-9236D7BD558C}" type="slidenum">
              <a:rPr lang="en-US" noProof="1" smtClean="0"/>
              <a:t>5</a:t>
            </a:fld>
            <a:endParaRPr lang="en-US" noProof="1"/>
          </a:p>
        </p:txBody>
      </p:sp>
      <p:graphicFrame>
        <p:nvGraphicFramePr>
          <p:cNvPr id="5" name="Chart 6" descr="Diagramm Treibhausgasemissionen in der EU nach Schadstoffen">
            <a:extLst>
              <a:ext uri="{FF2B5EF4-FFF2-40B4-BE49-F238E27FC236}">
                <a16:creationId xmlns:a16="http://schemas.microsoft.com/office/drawing/2014/main" id="{A1839280-DEA7-8B28-68EB-ABCB19257273}"/>
              </a:ext>
            </a:extLst>
          </p:cNvPr>
          <p:cNvGraphicFramePr/>
          <p:nvPr>
            <p:extLst>
              <p:ext uri="{D42A27DB-BD31-4B8C-83A1-F6EECF244321}">
                <p14:modId xmlns:p14="http://schemas.microsoft.com/office/powerpoint/2010/main" val="286725048"/>
              </p:ext>
            </p:extLst>
          </p:nvPr>
        </p:nvGraphicFramePr>
        <p:xfrm>
          <a:off x="5061163" y="1296000"/>
          <a:ext cx="3872229" cy="3205338"/>
        </p:xfrm>
        <a:graphic>
          <a:graphicData uri="http://schemas.openxmlformats.org/drawingml/2006/chart">
            <c:chart xmlns:c="http://schemas.openxmlformats.org/drawingml/2006/chart" xmlns:r="http://schemas.openxmlformats.org/officeDocument/2006/relationships" r:id="rId3"/>
          </a:graphicData>
        </a:graphic>
      </p:graphicFrame>
      <p:sp>
        <p:nvSpPr>
          <p:cNvPr id="6" name="Datumsplatzhalter 22">
            <a:extLst>
              <a:ext uri="{FF2B5EF4-FFF2-40B4-BE49-F238E27FC236}">
                <a16:creationId xmlns:a16="http://schemas.microsoft.com/office/drawing/2014/main" id="{FCBE75B9-8B6F-9E41-ADE0-0CECB11A53E4}"/>
              </a:ext>
            </a:extLst>
          </p:cNvPr>
          <p:cNvSpPr txBox="1">
            <a:spLocks/>
          </p:cNvSpPr>
          <p:nvPr/>
        </p:nvSpPr>
        <p:spPr>
          <a:xfrm>
            <a:off x="6299524" y="4351117"/>
            <a:ext cx="231469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noProof="1"/>
              <a:t>Chart: own illustration based on EEA</a:t>
            </a:r>
          </a:p>
        </p:txBody>
      </p:sp>
    </p:spTree>
    <p:extLst>
      <p:ext uri="{BB962C8B-B14F-4D97-AF65-F5344CB8AC3E}">
        <p14:creationId xmlns:p14="http://schemas.microsoft.com/office/powerpoint/2010/main" val="3576470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5E3AA-1B3A-20D8-400C-EC6C99E9FA77}"/>
              </a:ext>
            </a:extLst>
          </p:cNvPr>
          <p:cNvSpPr>
            <a:spLocks noGrp="1"/>
          </p:cNvSpPr>
          <p:nvPr>
            <p:ph type="title"/>
          </p:nvPr>
        </p:nvSpPr>
        <p:spPr/>
        <p:txBody>
          <a:bodyPr/>
          <a:lstStyle/>
          <a:p>
            <a:r>
              <a:rPr lang="en-US" noProof="1"/>
              <a:t>CO₂ Equivalents (CO₂e) = Global Warming Potential</a:t>
            </a:r>
          </a:p>
        </p:txBody>
      </p:sp>
      <p:sp>
        <p:nvSpPr>
          <p:cNvPr id="3" name="Inhaltsplatzhalter 2">
            <a:extLst>
              <a:ext uri="{FF2B5EF4-FFF2-40B4-BE49-F238E27FC236}">
                <a16:creationId xmlns:a16="http://schemas.microsoft.com/office/drawing/2014/main" id="{2F14E84B-4724-1C81-DC0B-B0957195FA13}"/>
              </a:ext>
            </a:extLst>
          </p:cNvPr>
          <p:cNvSpPr>
            <a:spLocks noGrp="1"/>
          </p:cNvSpPr>
          <p:nvPr>
            <p:ph idx="1"/>
          </p:nvPr>
        </p:nvSpPr>
        <p:spPr>
          <a:xfrm>
            <a:off x="360000" y="1582614"/>
            <a:ext cx="3672738" cy="3097385"/>
          </a:xfrm>
        </p:spPr>
        <p:txBody>
          <a:bodyPr/>
          <a:lstStyle/>
          <a:p>
            <a:r>
              <a:rPr lang="en-US" sz="2000" noProof="1"/>
              <a:t>CO₂e is a unit of measurement that makes the climate effects of all greenhouse gases comparable</a:t>
            </a:r>
          </a:p>
          <a:p>
            <a:r>
              <a:rPr lang="en-US" sz="2000" noProof="1"/>
              <a:t>Different greenhouse gases contribute to the greenhouse effect to varying degrees and remain in the Earth’s atmosphere for different lengths of time</a:t>
            </a:r>
          </a:p>
        </p:txBody>
      </p:sp>
      <p:sp>
        <p:nvSpPr>
          <p:cNvPr id="4" name="Foliennummernplatzhalter 3">
            <a:extLst>
              <a:ext uri="{FF2B5EF4-FFF2-40B4-BE49-F238E27FC236}">
                <a16:creationId xmlns:a16="http://schemas.microsoft.com/office/drawing/2014/main" id="{18840ED1-C1E3-4DD1-678E-E29D1FC866DF}"/>
              </a:ext>
            </a:extLst>
          </p:cNvPr>
          <p:cNvSpPr>
            <a:spLocks noGrp="1"/>
          </p:cNvSpPr>
          <p:nvPr>
            <p:ph type="sldNum" sz="quarter" idx="12"/>
          </p:nvPr>
        </p:nvSpPr>
        <p:spPr/>
        <p:txBody>
          <a:bodyPr/>
          <a:lstStyle/>
          <a:p>
            <a:fld id="{79192EA5-1C8C-46BE-A3BC-9236D7BD558C}" type="slidenum">
              <a:rPr lang="en-US" noProof="1" smtClean="0"/>
              <a:t>6</a:t>
            </a:fld>
            <a:endParaRPr lang="en-US" noProof="1"/>
          </a:p>
        </p:txBody>
      </p:sp>
      <p:pic>
        <p:nvPicPr>
          <p:cNvPr id="5" name="Grafik 4">
            <a:extLst>
              <a:ext uri="{FF2B5EF4-FFF2-40B4-BE49-F238E27FC236}">
                <a16:creationId xmlns:a16="http://schemas.microsoft.com/office/drawing/2014/main" id="{19D4E4C5-95B9-4D37-555F-45250E777DF7}"/>
              </a:ext>
            </a:extLst>
          </p:cNvPr>
          <p:cNvPicPr>
            <a:picLocks noGrp="1" noRot="1" noChangeAspect="1" noMove="1" noResize="1" noEditPoints="1" noAdjustHandles="1" noChangeArrowheads="1" noChangeShapeType="1" noCrop="1"/>
          </p:cNvPicPr>
          <p:nvPr/>
        </p:nvPicPr>
        <p:blipFill>
          <a:blip r:embed="rId3"/>
          <a:stretch>
            <a:fillRect/>
          </a:stretch>
        </p:blipFill>
        <p:spPr>
          <a:xfrm>
            <a:off x="4311764" y="871570"/>
            <a:ext cx="4472236" cy="3400360"/>
          </a:xfrm>
          <a:prstGeom prst="rect">
            <a:avLst/>
          </a:prstGeom>
        </p:spPr>
      </p:pic>
      <p:sp>
        <p:nvSpPr>
          <p:cNvPr id="6" name="Datumsplatzhalter 22">
            <a:extLst>
              <a:ext uri="{FF2B5EF4-FFF2-40B4-BE49-F238E27FC236}">
                <a16:creationId xmlns:a16="http://schemas.microsoft.com/office/drawing/2014/main" id="{E1B62E0C-8027-11D7-CD95-F02730593C03}"/>
              </a:ext>
            </a:extLst>
          </p:cNvPr>
          <p:cNvSpPr txBox="1">
            <a:spLocks/>
          </p:cNvSpPr>
          <p:nvPr/>
        </p:nvSpPr>
        <p:spPr>
          <a:xfrm>
            <a:off x="6073541" y="4351117"/>
            <a:ext cx="2783243" cy="284080"/>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noProof="1"/>
              <a:t>Image: Pixabay and own illustration, data from IPCC (2024)</a:t>
            </a:r>
          </a:p>
        </p:txBody>
      </p:sp>
      <p:grpSp>
        <p:nvGrpSpPr>
          <p:cNvPr id="20" name="Group 19">
            <a:extLst>
              <a:ext uri="{FF2B5EF4-FFF2-40B4-BE49-F238E27FC236}">
                <a16:creationId xmlns:a16="http://schemas.microsoft.com/office/drawing/2014/main" id="{8B0FB920-0FC6-5D45-0912-B1E8B699D5DE}"/>
              </a:ext>
            </a:extLst>
          </p:cNvPr>
          <p:cNvGrpSpPr>
            <a:grpSpLocks noGrp="1" noUngrp="1" noRot="1" noMove="1" noResize="1"/>
          </p:cNvGrpSpPr>
          <p:nvPr/>
        </p:nvGrpSpPr>
        <p:grpSpPr>
          <a:xfrm>
            <a:off x="4182366" y="810292"/>
            <a:ext cx="4880660" cy="3461638"/>
            <a:chOff x="4182366" y="810292"/>
            <a:chExt cx="4880660" cy="3461638"/>
          </a:xfrm>
        </p:grpSpPr>
        <p:sp>
          <p:nvSpPr>
            <p:cNvPr id="7" name="TextBox 6">
              <a:extLst>
                <a:ext uri="{FF2B5EF4-FFF2-40B4-BE49-F238E27FC236}">
                  <a16:creationId xmlns:a16="http://schemas.microsoft.com/office/drawing/2014/main" id="{4F0F5D93-07AA-18B7-1157-8ACEDEABF777}"/>
                </a:ext>
              </a:extLst>
            </p:cNvPr>
            <p:cNvSpPr txBox="1">
              <a:spLocks noGrp="1" noRot="1" noMove="1" noResize="1" noEditPoints="1" noAdjustHandles="1" noChangeArrowheads="1" noChangeShapeType="1"/>
            </p:cNvSpPr>
            <p:nvPr/>
          </p:nvSpPr>
          <p:spPr>
            <a:xfrm>
              <a:off x="6623050" y="810292"/>
              <a:ext cx="812800" cy="369332"/>
            </a:xfrm>
            <a:prstGeom prst="rect">
              <a:avLst/>
            </a:prstGeom>
            <a:solidFill>
              <a:schemeClr val="bg1"/>
            </a:solidFill>
          </p:spPr>
          <p:txBody>
            <a:bodyPr wrap="square" rtlCol="0">
              <a:spAutoFit/>
            </a:bodyPr>
            <a:lstStyle/>
            <a:p>
              <a:r>
                <a:rPr lang="en-US" sz="900" noProof="1"/>
                <a:t>Carbon dioxide </a:t>
              </a:r>
            </a:p>
          </p:txBody>
        </p:sp>
        <p:sp>
          <p:nvSpPr>
            <p:cNvPr id="8" name="TextBox 7">
              <a:extLst>
                <a:ext uri="{FF2B5EF4-FFF2-40B4-BE49-F238E27FC236}">
                  <a16:creationId xmlns:a16="http://schemas.microsoft.com/office/drawing/2014/main" id="{67C53E3A-401C-E8C7-3551-54735134225B}"/>
                </a:ext>
              </a:extLst>
            </p:cNvPr>
            <p:cNvSpPr txBox="1">
              <a:spLocks noGrp="1" noRot="1" noMove="1" noResize="1" noEditPoints="1" noAdjustHandles="1" noChangeArrowheads="1" noChangeShapeType="1"/>
            </p:cNvSpPr>
            <p:nvPr/>
          </p:nvSpPr>
          <p:spPr>
            <a:xfrm>
              <a:off x="7578153" y="1513155"/>
              <a:ext cx="1484873" cy="230832"/>
            </a:xfrm>
            <a:prstGeom prst="rect">
              <a:avLst/>
            </a:prstGeom>
            <a:solidFill>
              <a:schemeClr val="bg1"/>
            </a:solidFill>
          </p:spPr>
          <p:txBody>
            <a:bodyPr wrap="square" rtlCol="0">
              <a:spAutoFit/>
            </a:bodyPr>
            <a:lstStyle/>
            <a:p>
              <a:r>
                <a:rPr lang="en-US" sz="900" noProof="1"/>
                <a:t>Methane (fossil)</a:t>
              </a:r>
            </a:p>
          </p:txBody>
        </p:sp>
        <p:sp>
          <p:nvSpPr>
            <p:cNvPr id="9" name="TextBox 8">
              <a:extLst>
                <a:ext uri="{FF2B5EF4-FFF2-40B4-BE49-F238E27FC236}">
                  <a16:creationId xmlns:a16="http://schemas.microsoft.com/office/drawing/2014/main" id="{C86E27D2-4AEB-8129-7FB6-BA1587E5327B}"/>
                </a:ext>
              </a:extLst>
            </p:cNvPr>
            <p:cNvSpPr txBox="1">
              <a:spLocks noGrp="1" noRot="1" noMove="1" noResize="1" noEditPoints="1" noAdjustHandles="1" noChangeArrowheads="1" noChangeShapeType="1"/>
            </p:cNvSpPr>
            <p:nvPr/>
          </p:nvSpPr>
          <p:spPr>
            <a:xfrm>
              <a:off x="7835900" y="2362285"/>
              <a:ext cx="1227126" cy="230832"/>
            </a:xfrm>
            <a:prstGeom prst="rect">
              <a:avLst/>
            </a:prstGeom>
            <a:solidFill>
              <a:schemeClr val="bg1"/>
            </a:solidFill>
          </p:spPr>
          <p:txBody>
            <a:bodyPr wrap="square" rtlCol="0">
              <a:spAutoFit/>
            </a:bodyPr>
            <a:lstStyle/>
            <a:p>
              <a:r>
                <a:rPr lang="en-US" sz="900" noProof="1"/>
                <a:t>Nitrous oxide </a:t>
              </a:r>
            </a:p>
          </p:txBody>
        </p:sp>
        <p:sp>
          <p:nvSpPr>
            <p:cNvPr id="10" name="TextBox 9">
              <a:extLst>
                <a:ext uri="{FF2B5EF4-FFF2-40B4-BE49-F238E27FC236}">
                  <a16:creationId xmlns:a16="http://schemas.microsoft.com/office/drawing/2014/main" id="{8A9B9E4B-0F14-FEB1-6E6C-097C08300373}"/>
                </a:ext>
              </a:extLst>
            </p:cNvPr>
            <p:cNvSpPr txBox="1">
              <a:spLocks noGrp="1" noRot="1" noMove="1" noResize="1" noEditPoints="1" noAdjustHandles="1" noChangeArrowheads="1" noChangeShapeType="1"/>
            </p:cNvSpPr>
            <p:nvPr/>
          </p:nvSpPr>
          <p:spPr>
            <a:xfrm>
              <a:off x="6902074" y="3692007"/>
              <a:ext cx="1484873" cy="369332"/>
            </a:xfrm>
            <a:prstGeom prst="rect">
              <a:avLst/>
            </a:prstGeom>
            <a:solidFill>
              <a:schemeClr val="bg1"/>
            </a:solidFill>
          </p:spPr>
          <p:txBody>
            <a:bodyPr wrap="square" rtlCol="0">
              <a:spAutoFit/>
            </a:bodyPr>
            <a:lstStyle/>
            <a:p>
              <a:r>
                <a:rPr lang="en-US" sz="900" noProof="1"/>
                <a:t>Fully fluorinated compounds, e.g. PFC-116</a:t>
              </a:r>
            </a:p>
          </p:txBody>
        </p:sp>
        <p:sp>
          <p:nvSpPr>
            <p:cNvPr id="11" name="TextBox 10">
              <a:extLst>
                <a:ext uri="{FF2B5EF4-FFF2-40B4-BE49-F238E27FC236}">
                  <a16:creationId xmlns:a16="http://schemas.microsoft.com/office/drawing/2014/main" id="{9D44AB5E-2951-A878-F4E9-3CCF2E7DAEDB}"/>
                </a:ext>
              </a:extLst>
            </p:cNvPr>
            <p:cNvSpPr txBox="1">
              <a:spLocks noGrp="1" noRot="1" noMove="1" noResize="1" noEditPoints="1" noAdjustHandles="1" noChangeArrowheads="1" noChangeShapeType="1"/>
            </p:cNvSpPr>
            <p:nvPr/>
          </p:nvSpPr>
          <p:spPr>
            <a:xfrm>
              <a:off x="5436143" y="3902598"/>
              <a:ext cx="1416049" cy="369332"/>
            </a:xfrm>
            <a:prstGeom prst="rect">
              <a:avLst/>
            </a:prstGeom>
            <a:solidFill>
              <a:schemeClr val="bg1"/>
            </a:solidFill>
          </p:spPr>
          <p:txBody>
            <a:bodyPr wrap="square" rtlCol="0">
              <a:spAutoFit/>
            </a:bodyPr>
            <a:lstStyle/>
            <a:p>
              <a:r>
                <a:rPr lang="en-US" sz="900" noProof="1"/>
                <a:t>Fluorinated hydrocarbons, e.g. HFC-23</a:t>
              </a:r>
            </a:p>
          </p:txBody>
        </p:sp>
        <p:sp>
          <p:nvSpPr>
            <p:cNvPr id="12" name="TextBox 11">
              <a:extLst>
                <a:ext uri="{FF2B5EF4-FFF2-40B4-BE49-F238E27FC236}">
                  <a16:creationId xmlns:a16="http://schemas.microsoft.com/office/drawing/2014/main" id="{C892B95B-DFB1-6D1F-D219-EFE0F25240D0}"/>
                </a:ext>
              </a:extLst>
            </p:cNvPr>
            <p:cNvSpPr txBox="1">
              <a:spLocks noGrp="1" noRot="1" noMove="1" noResize="1" noEditPoints="1" noAdjustHandles="1" noChangeArrowheads="1" noChangeShapeType="1"/>
            </p:cNvSpPr>
            <p:nvPr/>
          </p:nvSpPr>
          <p:spPr>
            <a:xfrm>
              <a:off x="4388766" y="3423717"/>
              <a:ext cx="1295286" cy="230832"/>
            </a:xfrm>
            <a:prstGeom prst="rect">
              <a:avLst/>
            </a:prstGeom>
            <a:solidFill>
              <a:schemeClr val="bg1"/>
            </a:solidFill>
          </p:spPr>
          <p:txBody>
            <a:bodyPr wrap="square" rtlCol="0">
              <a:spAutoFit/>
            </a:bodyPr>
            <a:lstStyle/>
            <a:p>
              <a:r>
                <a:rPr lang="en-US" sz="900" noProof="1"/>
                <a:t>Nitrogen trifluoride </a:t>
              </a:r>
            </a:p>
          </p:txBody>
        </p:sp>
        <p:sp>
          <p:nvSpPr>
            <p:cNvPr id="13" name="TextBox 12">
              <a:extLst>
                <a:ext uri="{FF2B5EF4-FFF2-40B4-BE49-F238E27FC236}">
                  <a16:creationId xmlns:a16="http://schemas.microsoft.com/office/drawing/2014/main" id="{0B497D4C-6948-5588-A25F-0A2184BFF44C}"/>
                </a:ext>
              </a:extLst>
            </p:cNvPr>
            <p:cNvSpPr txBox="1">
              <a:spLocks noGrp="1" noRot="1" noMove="1" noResize="1" noEditPoints="1" noAdjustHandles="1" noChangeArrowheads="1" noChangeShapeType="1"/>
            </p:cNvSpPr>
            <p:nvPr/>
          </p:nvSpPr>
          <p:spPr>
            <a:xfrm>
              <a:off x="4182366" y="2470002"/>
              <a:ext cx="995000" cy="369332"/>
            </a:xfrm>
            <a:prstGeom prst="rect">
              <a:avLst/>
            </a:prstGeom>
            <a:solidFill>
              <a:schemeClr val="bg1"/>
            </a:solidFill>
          </p:spPr>
          <p:txBody>
            <a:bodyPr wrap="square" rtlCol="0">
              <a:spAutoFit/>
            </a:bodyPr>
            <a:lstStyle/>
            <a:p>
              <a:r>
                <a:rPr lang="en-US" sz="900" noProof="1"/>
                <a:t>Sulfur hexafluoride</a:t>
              </a:r>
            </a:p>
          </p:txBody>
        </p:sp>
        <p:sp>
          <p:nvSpPr>
            <p:cNvPr id="18" name="TextBox 17">
              <a:extLst>
                <a:ext uri="{FF2B5EF4-FFF2-40B4-BE49-F238E27FC236}">
                  <a16:creationId xmlns:a16="http://schemas.microsoft.com/office/drawing/2014/main" id="{98A86BB0-45DF-70BB-E4F2-FD8559178BCE}"/>
                </a:ext>
              </a:extLst>
            </p:cNvPr>
            <p:cNvSpPr txBox="1">
              <a:spLocks noGrp="1" noRot="1" noMove="1" noResize="1" noEditPoints="1" noAdjustHandles="1" noChangeArrowheads="1" noChangeShapeType="1"/>
            </p:cNvSpPr>
            <p:nvPr/>
          </p:nvSpPr>
          <p:spPr>
            <a:xfrm rot="20274029">
              <a:off x="5698333" y="1375575"/>
              <a:ext cx="793248" cy="230832"/>
            </a:xfrm>
            <a:prstGeom prst="rect">
              <a:avLst/>
            </a:prstGeom>
            <a:solidFill>
              <a:schemeClr val="bg1"/>
            </a:solidFill>
          </p:spPr>
          <p:txBody>
            <a:bodyPr wrap="square" rtlCol="0">
              <a:spAutoFit/>
            </a:bodyPr>
            <a:lstStyle/>
            <a:p>
              <a:r>
                <a:rPr lang="en-US" sz="900" noProof="1"/>
                <a:t>Atmosphere</a:t>
              </a:r>
            </a:p>
          </p:txBody>
        </p:sp>
      </p:grpSp>
    </p:spTree>
    <p:extLst>
      <p:ext uri="{BB962C8B-B14F-4D97-AF65-F5344CB8AC3E}">
        <p14:creationId xmlns:p14="http://schemas.microsoft.com/office/powerpoint/2010/main" val="3465955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F0FA6-1647-E165-8CCE-5FB368A729F4}"/>
              </a:ext>
            </a:extLst>
          </p:cNvPr>
          <p:cNvSpPr>
            <a:spLocks noGrp="1"/>
          </p:cNvSpPr>
          <p:nvPr>
            <p:ph type="title"/>
          </p:nvPr>
        </p:nvSpPr>
        <p:spPr/>
        <p:txBody>
          <a:bodyPr/>
          <a:lstStyle/>
          <a:p>
            <a:r>
              <a:rPr lang="en-US" noProof="1"/>
              <a:t>The Transport Sector as a Source of Greenhouse Gas Emissions</a:t>
            </a:r>
          </a:p>
        </p:txBody>
      </p:sp>
      <p:sp>
        <p:nvSpPr>
          <p:cNvPr id="3" name="Inhaltsplatzhalter 2">
            <a:extLst>
              <a:ext uri="{FF2B5EF4-FFF2-40B4-BE49-F238E27FC236}">
                <a16:creationId xmlns:a16="http://schemas.microsoft.com/office/drawing/2014/main" id="{012244B7-86B7-8FC1-C8C6-2BDB03DD0A80}"/>
              </a:ext>
            </a:extLst>
          </p:cNvPr>
          <p:cNvSpPr>
            <a:spLocks noGrp="1"/>
          </p:cNvSpPr>
          <p:nvPr>
            <p:ph idx="1"/>
          </p:nvPr>
        </p:nvSpPr>
        <p:spPr>
          <a:xfrm>
            <a:off x="359999" y="1570892"/>
            <a:ext cx="4780569" cy="3109108"/>
          </a:xfrm>
        </p:spPr>
        <p:txBody>
          <a:bodyPr/>
          <a:lstStyle/>
          <a:p>
            <a:r>
              <a:rPr lang="en-US" sz="1800" noProof="1"/>
              <a:t>The transport sector is responsible for 21% of global CO₂ emissions</a:t>
            </a:r>
          </a:p>
          <a:p>
            <a:r>
              <a:rPr lang="en-US" sz="1800" noProof="1"/>
              <a:t>Releases more than eight billion tonnes of CO₂ equivalents into the atmosphere each year</a:t>
            </a:r>
          </a:p>
          <a:p>
            <a:r>
              <a:rPr lang="en-US" sz="1800" noProof="1"/>
              <a:t>Emissions from this sector have almost doubled since 1990 and are expected to continue to rise</a:t>
            </a:r>
          </a:p>
          <a:p>
            <a:r>
              <a:rPr lang="en-US" sz="1800" noProof="1"/>
              <a:t>Road vehicles are by far the largest emission sources within the transport sector; in 2023, they accounted for three quarters of total transport-related CO₂ emissions</a:t>
            </a:r>
          </a:p>
          <a:p>
            <a:endParaRPr lang="en-US" sz="1800" noProof="1"/>
          </a:p>
          <a:p>
            <a:endParaRPr lang="en-US" noProof="1"/>
          </a:p>
        </p:txBody>
      </p:sp>
      <p:sp>
        <p:nvSpPr>
          <p:cNvPr id="4" name="Foliennummernplatzhalter 3">
            <a:extLst>
              <a:ext uri="{FF2B5EF4-FFF2-40B4-BE49-F238E27FC236}">
                <a16:creationId xmlns:a16="http://schemas.microsoft.com/office/drawing/2014/main" id="{EFF6CAE3-E24E-4257-CD0B-8152EC7CA07C}"/>
              </a:ext>
            </a:extLst>
          </p:cNvPr>
          <p:cNvSpPr>
            <a:spLocks noGrp="1"/>
          </p:cNvSpPr>
          <p:nvPr>
            <p:ph type="sldNum" sz="quarter" idx="12"/>
          </p:nvPr>
        </p:nvSpPr>
        <p:spPr/>
        <p:txBody>
          <a:bodyPr/>
          <a:lstStyle/>
          <a:p>
            <a:fld id="{79192EA5-1C8C-46BE-A3BC-9236D7BD558C}" type="slidenum">
              <a:rPr lang="en-US" noProof="1" smtClean="0"/>
              <a:t>7</a:t>
            </a:fld>
            <a:endParaRPr lang="en-US" noProof="1"/>
          </a:p>
        </p:txBody>
      </p:sp>
      <p:graphicFrame>
        <p:nvGraphicFramePr>
          <p:cNvPr id="5" name="Diagramm 4">
            <a:extLst>
              <a:ext uri="{FF2B5EF4-FFF2-40B4-BE49-F238E27FC236}">
                <a16:creationId xmlns:a16="http://schemas.microsoft.com/office/drawing/2014/main" id="{9E2739D7-02F4-60D6-DE27-6BA94F8B6F1D}"/>
              </a:ext>
            </a:extLst>
          </p:cNvPr>
          <p:cNvGraphicFramePr>
            <a:graphicFrameLocks/>
          </p:cNvGraphicFramePr>
          <p:nvPr>
            <p:extLst>
              <p:ext uri="{D42A27DB-BD31-4B8C-83A1-F6EECF244321}">
                <p14:modId xmlns:p14="http://schemas.microsoft.com/office/powerpoint/2010/main" val="3180101506"/>
              </p:ext>
            </p:extLst>
          </p:nvPr>
        </p:nvGraphicFramePr>
        <p:xfrm>
          <a:off x="4440415" y="1468159"/>
          <a:ext cx="4703585" cy="2889924"/>
        </p:xfrm>
        <a:graphic>
          <a:graphicData uri="http://schemas.openxmlformats.org/drawingml/2006/chart">
            <c:chart xmlns:c="http://schemas.openxmlformats.org/drawingml/2006/chart" xmlns:r="http://schemas.openxmlformats.org/officeDocument/2006/relationships" r:id="rId3"/>
          </a:graphicData>
        </a:graphic>
      </p:graphicFrame>
      <p:sp>
        <p:nvSpPr>
          <p:cNvPr id="6" name="Datumsplatzhalter 22">
            <a:extLst>
              <a:ext uri="{FF2B5EF4-FFF2-40B4-BE49-F238E27FC236}">
                <a16:creationId xmlns:a16="http://schemas.microsoft.com/office/drawing/2014/main" id="{AD42A3FD-B633-604F-0A2C-AD8DBA693D2E}"/>
              </a:ext>
            </a:extLst>
          </p:cNvPr>
          <p:cNvSpPr txBox="1">
            <a:spLocks/>
          </p:cNvSpPr>
          <p:nvPr/>
        </p:nvSpPr>
        <p:spPr>
          <a:xfrm>
            <a:off x="6299524" y="4351117"/>
            <a:ext cx="231469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noProof="1"/>
              <a:t>Chart: own illustration based on Statista</a:t>
            </a:r>
          </a:p>
        </p:txBody>
      </p:sp>
    </p:spTree>
    <p:extLst>
      <p:ext uri="{BB962C8B-B14F-4D97-AF65-F5344CB8AC3E}">
        <p14:creationId xmlns:p14="http://schemas.microsoft.com/office/powerpoint/2010/main" val="3088126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9CE5E-48DD-6AE0-B835-EFD9597A143A}"/>
              </a:ext>
            </a:extLst>
          </p:cNvPr>
          <p:cNvSpPr>
            <a:spLocks noGrp="1"/>
          </p:cNvSpPr>
          <p:nvPr>
            <p:ph type="title"/>
          </p:nvPr>
        </p:nvSpPr>
        <p:spPr/>
        <p:txBody>
          <a:bodyPr/>
          <a:lstStyle/>
          <a:p>
            <a:r>
              <a:rPr lang="en-US" noProof="1"/>
              <a:t>The Transport Sector in the EU</a:t>
            </a:r>
          </a:p>
        </p:txBody>
      </p:sp>
      <p:sp>
        <p:nvSpPr>
          <p:cNvPr id="3" name="Inhaltsplatzhalter 2">
            <a:extLst>
              <a:ext uri="{FF2B5EF4-FFF2-40B4-BE49-F238E27FC236}">
                <a16:creationId xmlns:a16="http://schemas.microsoft.com/office/drawing/2014/main" id="{ADA9D7C6-63EE-A4EE-FD83-653D1D6A47B2}"/>
              </a:ext>
            </a:extLst>
          </p:cNvPr>
          <p:cNvSpPr>
            <a:spLocks noGrp="1"/>
          </p:cNvSpPr>
          <p:nvPr>
            <p:ph idx="1"/>
          </p:nvPr>
        </p:nvSpPr>
        <p:spPr>
          <a:xfrm>
            <a:off x="360000" y="1368000"/>
            <a:ext cx="4212000" cy="3312000"/>
          </a:xfrm>
        </p:spPr>
        <p:txBody>
          <a:bodyPr/>
          <a:lstStyle/>
          <a:p>
            <a:r>
              <a:rPr lang="en-US" sz="1800" noProof="1"/>
              <a:t>In 2023, the transport sector accounted for 25.2% of CO₂ emissions in the EU</a:t>
            </a:r>
          </a:p>
          <a:p>
            <a:r>
              <a:rPr lang="en-US" sz="1800" noProof="1"/>
              <a:t>Cars are the largest emitters in EU transport: in 2022, road vehicles in the EU emitted approximately 755 million tonnes of CO₂, accounting for three quarters of emissions in the transport sector</a:t>
            </a:r>
          </a:p>
          <a:p>
            <a:pPr marL="0" indent="0">
              <a:buNone/>
            </a:pPr>
            <a:endParaRPr lang="en-US" noProof="1"/>
          </a:p>
        </p:txBody>
      </p:sp>
      <p:sp>
        <p:nvSpPr>
          <p:cNvPr id="4" name="Foliennummernplatzhalter 3">
            <a:extLst>
              <a:ext uri="{FF2B5EF4-FFF2-40B4-BE49-F238E27FC236}">
                <a16:creationId xmlns:a16="http://schemas.microsoft.com/office/drawing/2014/main" id="{881915AA-C6D0-1F1A-322E-30F7804EAF12}"/>
              </a:ext>
            </a:extLst>
          </p:cNvPr>
          <p:cNvSpPr>
            <a:spLocks noGrp="1"/>
          </p:cNvSpPr>
          <p:nvPr>
            <p:ph type="sldNum" sz="quarter" idx="12"/>
          </p:nvPr>
        </p:nvSpPr>
        <p:spPr/>
        <p:txBody>
          <a:bodyPr/>
          <a:lstStyle/>
          <a:p>
            <a:fld id="{79192EA5-1C8C-46BE-A3BC-9236D7BD558C}" type="slidenum">
              <a:rPr lang="en-US" noProof="1" smtClean="0"/>
              <a:t>8</a:t>
            </a:fld>
            <a:endParaRPr lang="en-US" noProof="1"/>
          </a:p>
        </p:txBody>
      </p:sp>
      <p:graphicFrame>
        <p:nvGraphicFramePr>
          <p:cNvPr id="6" name="Diagramm 5">
            <a:extLst>
              <a:ext uri="{FF2B5EF4-FFF2-40B4-BE49-F238E27FC236}">
                <a16:creationId xmlns:a16="http://schemas.microsoft.com/office/drawing/2014/main" id="{FF5680FC-154C-4989-3DF3-3CFDF67A200A}"/>
              </a:ext>
            </a:extLst>
          </p:cNvPr>
          <p:cNvGraphicFramePr>
            <a:graphicFrameLocks/>
          </p:cNvGraphicFramePr>
          <p:nvPr>
            <p:extLst>
              <p:ext uri="{D42A27DB-BD31-4B8C-83A1-F6EECF244321}">
                <p14:modId xmlns:p14="http://schemas.microsoft.com/office/powerpoint/2010/main" val="971467829"/>
              </p:ext>
            </p:extLst>
          </p:nvPr>
        </p:nvGraphicFramePr>
        <p:xfrm>
          <a:off x="5134709" y="1488831"/>
          <a:ext cx="3827584" cy="3446584"/>
        </p:xfrm>
        <a:graphic>
          <a:graphicData uri="http://schemas.openxmlformats.org/drawingml/2006/chart">
            <c:chart xmlns:c="http://schemas.openxmlformats.org/drawingml/2006/chart" xmlns:r="http://schemas.openxmlformats.org/officeDocument/2006/relationships" r:id="rId3"/>
          </a:graphicData>
        </a:graphic>
      </p:graphicFrame>
      <p:sp>
        <p:nvSpPr>
          <p:cNvPr id="7" name="Datumsplatzhalter 22">
            <a:extLst>
              <a:ext uri="{FF2B5EF4-FFF2-40B4-BE49-F238E27FC236}">
                <a16:creationId xmlns:a16="http://schemas.microsoft.com/office/drawing/2014/main" id="{CFF75217-133A-3788-840A-F1E6AB93A6F1}"/>
              </a:ext>
            </a:extLst>
          </p:cNvPr>
          <p:cNvSpPr txBox="1">
            <a:spLocks/>
          </p:cNvSpPr>
          <p:nvPr/>
        </p:nvSpPr>
        <p:spPr>
          <a:xfrm>
            <a:off x="314893" y="4442156"/>
            <a:ext cx="231469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noProof="1"/>
              <a:t>Chart: own illustration based on Statista</a:t>
            </a:r>
          </a:p>
        </p:txBody>
      </p:sp>
    </p:spTree>
    <p:extLst>
      <p:ext uri="{BB962C8B-B14F-4D97-AF65-F5344CB8AC3E}">
        <p14:creationId xmlns:p14="http://schemas.microsoft.com/office/powerpoint/2010/main" val="2906742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72108-DC90-E5D6-B33A-1D59EE2089E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7031B552-4AEE-0A54-11FD-CD04AB750B70}"/>
              </a:ext>
            </a:extLst>
          </p:cNvPr>
          <p:cNvSpPr>
            <a:spLocks noGrp="1"/>
          </p:cNvSpPr>
          <p:nvPr>
            <p:ph type="title"/>
          </p:nvPr>
        </p:nvSpPr>
        <p:spPr/>
        <p:txBody>
          <a:bodyPr/>
          <a:lstStyle/>
          <a:p>
            <a:r>
              <a:rPr lang="en-US" noProof="1"/>
              <a:t>Traffic Forecasts</a:t>
            </a:r>
          </a:p>
        </p:txBody>
      </p:sp>
      <p:sp>
        <p:nvSpPr>
          <p:cNvPr id="24" name="Inhaltsplatzhalter 23">
            <a:extLst>
              <a:ext uri="{FF2B5EF4-FFF2-40B4-BE49-F238E27FC236}">
                <a16:creationId xmlns:a16="http://schemas.microsoft.com/office/drawing/2014/main" id="{C137E151-A504-6257-C662-B1047ADE1845}"/>
              </a:ext>
            </a:extLst>
          </p:cNvPr>
          <p:cNvSpPr>
            <a:spLocks noGrp="1"/>
          </p:cNvSpPr>
          <p:nvPr>
            <p:ph idx="1"/>
          </p:nvPr>
        </p:nvSpPr>
        <p:spPr>
          <a:xfrm>
            <a:off x="4830495" y="1615572"/>
            <a:ext cx="3497458" cy="3086099"/>
          </a:xfrm>
        </p:spPr>
        <p:txBody>
          <a:bodyPr/>
          <a:lstStyle/>
          <a:p>
            <a:pPr marL="192881" indent="-192881"/>
            <a:r>
              <a:rPr lang="en-US" sz="1650" noProof="1"/>
              <a:t>Transport emissions are rising sharply</a:t>
            </a:r>
          </a:p>
          <a:p>
            <a:pPr marL="192881" indent="-192881"/>
            <a:endParaRPr lang="en-US" sz="1650" noProof="1"/>
          </a:p>
          <a:p>
            <a:pPr marL="192881" indent="-192881"/>
            <a:r>
              <a:rPr lang="en-US" sz="1650" noProof="1"/>
              <a:t>Forecasts assume an almost doubling of freight transport by 2050 (compared to 2019)</a:t>
            </a:r>
          </a:p>
          <a:p>
            <a:pPr marL="192881" indent="-192881"/>
            <a:endParaRPr lang="en-US" sz="1650" noProof="1"/>
          </a:p>
          <a:p>
            <a:pPr marL="192881" indent="-192881"/>
            <a:r>
              <a:rPr lang="en-US" sz="1650" noProof="1"/>
              <a:t>In particular, road freight transport is increasing</a:t>
            </a:r>
          </a:p>
        </p:txBody>
      </p:sp>
      <p:sp>
        <p:nvSpPr>
          <p:cNvPr id="23" name="Datumsplatzhalter 22">
            <a:extLst>
              <a:ext uri="{FF2B5EF4-FFF2-40B4-BE49-F238E27FC236}">
                <a16:creationId xmlns:a16="http://schemas.microsoft.com/office/drawing/2014/main" id="{2DCE67E3-15D4-6E58-FECD-0739C3B96612}"/>
              </a:ext>
              <a:ext uri="{C183D7F6-B498-43B3-948B-1728B52AA6E4}">
                <adec:decorative xmlns:adec="http://schemas.microsoft.com/office/drawing/2017/decorative" val="1"/>
              </a:ext>
            </a:extLst>
          </p:cNvPr>
          <p:cNvSpPr>
            <a:spLocks noGrp="1"/>
          </p:cNvSpPr>
          <p:nvPr>
            <p:ph type="dt" sz="half" idx="10"/>
          </p:nvPr>
        </p:nvSpPr>
        <p:spPr>
          <a:xfrm>
            <a:off x="616601" y="6356350"/>
            <a:ext cx="68762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noProof="1"/>
              <a:t>Folie</a:t>
            </a:r>
          </a:p>
        </p:txBody>
      </p:sp>
      <p:sp>
        <p:nvSpPr>
          <p:cNvPr id="5" name="Foliennummernplatzhalter 4">
            <a:extLst>
              <a:ext uri="{FF2B5EF4-FFF2-40B4-BE49-F238E27FC236}">
                <a16:creationId xmlns:a16="http://schemas.microsoft.com/office/drawing/2014/main" id="{5FE5A57D-45B0-887A-D464-DC0A07552D7D}"/>
              </a:ext>
            </a:extLst>
          </p:cNvPr>
          <p:cNvSpPr>
            <a:spLocks noGrp="1"/>
          </p:cNvSpPr>
          <p:nvPr>
            <p:ph type="sldNum" sz="quarter" idx="12"/>
          </p:nvPr>
        </p:nvSpPr>
        <p:spPr/>
        <p:txBody>
          <a:bodyPr/>
          <a:lstStyle/>
          <a:p>
            <a:fld id="{0AF89F37-6AD9-4F74-BC17-19E39A25D257}" type="slidenum">
              <a:rPr lang="en-US" noProof="1" smtClean="0"/>
              <a:t>9</a:t>
            </a:fld>
            <a:endParaRPr lang="en-US" noProof="1"/>
          </a:p>
        </p:txBody>
      </p:sp>
      <p:sp>
        <p:nvSpPr>
          <p:cNvPr id="8" name="Datumsplatzhalter 22">
            <a:extLst>
              <a:ext uri="{FF2B5EF4-FFF2-40B4-BE49-F238E27FC236}">
                <a16:creationId xmlns:a16="http://schemas.microsoft.com/office/drawing/2014/main" id="{640EA122-4EC0-0D4F-C842-321E6C99C00B}"/>
              </a:ext>
            </a:extLst>
          </p:cNvPr>
          <p:cNvSpPr txBox="1">
            <a:spLocks/>
          </p:cNvSpPr>
          <p:nvPr/>
        </p:nvSpPr>
        <p:spPr>
          <a:xfrm>
            <a:off x="270248" y="4752000"/>
            <a:ext cx="1276273"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noProof="1"/>
              <a:t>Image: Smart Freight Centre</a:t>
            </a:r>
          </a:p>
        </p:txBody>
      </p:sp>
      <p:pic>
        <p:nvPicPr>
          <p:cNvPr id="2" name="Picture 5" descr="immer größer werdende Abgaswolke mit Vergleich der Emissionen 2019 und 2050">
            <a:extLst>
              <a:ext uri="{FF2B5EF4-FFF2-40B4-BE49-F238E27FC236}">
                <a16:creationId xmlns:a16="http://schemas.microsoft.com/office/drawing/2014/main" id="{5F6304AF-5A4D-33BC-876A-FCA398FDC828}"/>
              </a:ext>
            </a:extLst>
          </p:cNvPr>
          <p:cNvPicPr>
            <a:picLocks noChangeAspect="1"/>
          </p:cNvPicPr>
          <p:nvPr/>
        </p:nvPicPr>
        <p:blipFill>
          <a:blip r:embed="rId3"/>
          <a:stretch>
            <a:fillRect/>
          </a:stretch>
        </p:blipFill>
        <p:spPr>
          <a:xfrm>
            <a:off x="475709" y="1053957"/>
            <a:ext cx="3584425" cy="3729543"/>
          </a:xfrm>
          <a:prstGeom prst="rect">
            <a:avLst/>
          </a:prstGeom>
        </p:spPr>
      </p:pic>
    </p:spTree>
    <p:extLst>
      <p:ext uri="{BB962C8B-B14F-4D97-AF65-F5344CB8AC3E}">
        <p14:creationId xmlns:p14="http://schemas.microsoft.com/office/powerpoint/2010/main" val="1455088635"/>
      </p:ext>
    </p:extLst>
  </p:cSld>
  <p:clrMapOvr>
    <a:masterClrMapping/>
  </p:clrMapOvr>
</p:sld>
</file>

<file path=ppt/theme/theme1.xml><?xml version="1.0" encoding="utf-8"?>
<a:theme xmlns:a="http://schemas.openxmlformats.org/drawingml/2006/main" name="Logistikum">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7607</Words>
  <Application>Microsoft Office PowerPoint</Application>
  <PresentationFormat>Bildschirmpräsentation (16:9)</PresentationFormat>
  <Paragraphs>682</Paragraphs>
  <Slides>40</Slides>
  <Notes>34</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40</vt:i4>
      </vt:variant>
    </vt:vector>
  </HeadingPairs>
  <TitlesOfParts>
    <vt:vector size="50" baseType="lpstr">
      <vt:lpstr>Arial</vt:lpstr>
      <vt:lpstr>Arial Nova </vt:lpstr>
      <vt:lpstr>Arial Nova Light</vt:lpstr>
      <vt:lpstr>Calibri</vt:lpstr>
      <vt:lpstr>CIDFont+F1</vt:lpstr>
      <vt:lpstr>CIDFont+F2</vt:lpstr>
      <vt:lpstr>Corbel</vt:lpstr>
      <vt:lpstr>Didact Gothic</vt:lpstr>
      <vt:lpstr>Segoe UI</vt:lpstr>
      <vt:lpstr>Logistikum</vt:lpstr>
      <vt:lpstr>Sustainability in Logistics: Transport Policy Frameworks</vt:lpstr>
      <vt:lpstr>Agenda</vt:lpstr>
      <vt:lpstr>Sustainability in Logistics</vt:lpstr>
      <vt:lpstr>Activity: Climate change and global warming</vt:lpstr>
      <vt:lpstr>Greenhouse Gases</vt:lpstr>
      <vt:lpstr>CO₂ Equivalents (CO₂e) = Global Warming Potential</vt:lpstr>
      <vt:lpstr>The Transport Sector as a Source of Greenhouse Gas Emissions</vt:lpstr>
      <vt:lpstr>The Transport Sector in the EU</vt:lpstr>
      <vt:lpstr>Traffic Forecasts</vt:lpstr>
      <vt:lpstr>What Are External Costs of Transport?</vt:lpstr>
      <vt:lpstr>External Costs – Comparison of Transport Modes</vt:lpstr>
      <vt:lpstr>Sustainability and Green Logistics</vt:lpstr>
      <vt:lpstr>The Three Pillars of Sustainability in Logistics</vt:lpstr>
      <vt:lpstr>Activity: Sustainability: Economy, Ecology, and Social Issues in Conflict</vt:lpstr>
      <vt:lpstr>What Makes a Mode of Transport Sustainable?</vt:lpstr>
      <vt:lpstr>International Climate Targets</vt:lpstr>
      <vt:lpstr>Transport Policy – Fundamentals</vt:lpstr>
      <vt:lpstr>Methods for Influencing Freight Transport Mobility</vt:lpstr>
      <vt:lpstr>Pull vs. Push Measures</vt:lpstr>
      <vt:lpstr>Transport Policy Lab</vt:lpstr>
      <vt:lpstr>Activity: Policy Measure Cards</vt:lpstr>
      <vt:lpstr>Transport Policy Strategies</vt:lpstr>
      <vt:lpstr>European Transport and Climate Policy</vt:lpstr>
      <vt:lpstr>EU-Green Deal (2019)</vt:lpstr>
      <vt:lpstr>EU Green Deal – Transport Focus I</vt:lpstr>
      <vt:lpstr>EU Green Deal – Freight Transport Targets</vt:lpstr>
      <vt:lpstr>Common Transport Policy</vt:lpstr>
      <vt:lpstr>TEN-T Core Corridors</vt:lpstr>
      <vt:lpstr>Austrian Transport and Climate Policy</vt:lpstr>
      <vt:lpstr>Transport Emissions in Austria</vt:lpstr>
      <vt:lpstr>Development of the Modal Split in Austria</vt:lpstr>
      <vt:lpstr>Activity: Transport Planning with the Logistify App</vt:lpstr>
      <vt:lpstr>Mobility Master Plan 2030</vt:lpstr>
      <vt:lpstr>Freight Transport Master Plan Planned Change in Modal Split</vt:lpstr>
      <vt:lpstr>Freight Transport Master Plan Planned Change in Modal Split</vt:lpstr>
      <vt:lpstr>Critical Discussion of Policy Objectives  (Kummer, 2024)</vt:lpstr>
      <vt:lpstr>Information for Teachers</vt:lpstr>
      <vt:lpstr>PowerPoint-Präsentation</vt:lpstr>
      <vt:lpstr>Literature I</vt:lpstr>
      <vt:lpstr>Literature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STB1IL Nachhaltigkeit in der Logistik</dc:title>
  <dc:creator>Valentin Schmidt</dc:creator>
  <cp:lastModifiedBy>Haller Alexandra</cp:lastModifiedBy>
  <cp:revision>500</cp:revision>
  <cp:lastPrinted>2024-11-19T14:29:50Z</cp:lastPrinted>
  <dcterms:created xsi:type="dcterms:W3CDTF">2021-04-14T12:10:23Z</dcterms:created>
  <dcterms:modified xsi:type="dcterms:W3CDTF">2026-01-28T06:19:17Z</dcterms:modified>
</cp:coreProperties>
</file>