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670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8461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93991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78359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09616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99071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87270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7540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1083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8854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3639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2BF88-82E7-4AE2-ABB4-6D5D28FF76AB}" type="datetimeFigureOut">
              <a:rPr lang="de-AT" smtClean="0"/>
              <a:t>06.04.2020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C05A8-51FE-44A6-88CD-620B2F39AA1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756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apezoid 9"/>
          <p:cNvSpPr/>
          <p:nvPr/>
        </p:nvSpPr>
        <p:spPr>
          <a:xfrm rot="9960999">
            <a:off x="727490" y="4103167"/>
            <a:ext cx="5628656" cy="1708816"/>
          </a:xfrm>
          <a:prstGeom prst="trapezoid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" name="Freihandform 10"/>
          <p:cNvSpPr/>
          <p:nvPr/>
        </p:nvSpPr>
        <p:spPr>
          <a:xfrm>
            <a:off x="0" y="4571882"/>
            <a:ext cx="6870031" cy="1204522"/>
          </a:xfrm>
          <a:custGeom>
            <a:avLst/>
            <a:gdLst>
              <a:gd name="connsiteX0" fmla="*/ 0 w 6870031"/>
              <a:gd name="connsiteY0" fmla="*/ 1094992 h 1204522"/>
              <a:gd name="connsiteX1" fmla="*/ 276726 w 6870031"/>
              <a:gd name="connsiteY1" fmla="*/ 673886 h 1204522"/>
              <a:gd name="connsiteX2" fmla="*/ 721895 w 6870031"/>
              <a:gd name="connsiteY2" fmla="*/ 421223 h 1204522"/>
              <a:gd name="connsiteX3" fmla="*/ 637674 w 6870031"/>
              <a:gd name="connsiteY3" fmla="*/ 866392 h 1204522"/>
              <a:gd name="connsiteX4" fmla="*/ 998621 w 6870031"/>
              <a:gd name="connsiteY4" fmla="*/ 1203276 h 1204522"/>
              <a:gd name="connsiteX5" fmla="*/ 1347537 w 6870031"/>
              <a:gd name="connsiteY5" fmla="*/ 746076 h 1204522"/>
              <a:gd name="connsiteX6" fmla="*/ 1816768 w 6870031"/>
              <a:gd name="connsiteY6" fmla="*/ 433255 h 1204522"/>
              <a:gd name="connsiteX7" fmla="*/ 1792705 w 6870031"/>
              <a:gd name="connsiteY7" fmla="*/ 878423 h 1204522"/>
              <a:gd name="connsiteX8" fmla="*/ 2237874 w 6870031"/>
              <a:gd name="connsiteY8" fmla="*/ 1143118 h 1204522"/>
              <a:gd name="connsiteX9" fmla="*/ 2490537 w 6870031"/>
              <a:gd name="connsiteY9" fmla="*/ 685918 h 1204522"/>
              <a:gd name="connsiteX10" fmla="*/ 3176337 w 6870031"/>
              <a:gd name="connsiteY10" fmla="*/ 300907 h 1204522"/>
              <a:gd name="connsiteX11" fmla="*/ 3116179 w 6870031"/>
              <a:gd name="connsiteY11" fmla="*/ 770139 h 1204522"/>
              <a:gd name="connsiteX12" fmla="*/ 3356810 w 6870031"/>
              <a:gd name="connsiteY12" fmla="*/ 1034834 h 1204522"/>
              <a:gd name="connsiteX13" fmla="*/ 3645568 w 6870031"/>
              <a:gd name="connsiteY13" fmla="*/ 577634 h 1204522"/>
              <a:gd name="connsiteX14" fmla="*/ 4307305 w 6870031"/>
              <a:gd name="connsiteY14" fmla="*/ 228718 h 1204522"/>
              <a:gd name="connsiteX15" fmla="*/ 4307305 w 6870031"/>
              <a:gd name="connsiteY15" fmla="*/ 734044 h 1204522"/>
              <a:gd name="connsiteX16" fmla="*/ 4812631 w 6870031"/>
              <a:gd name="connsiteY16" fmla="*/ 962644 h 1204522"/>
              <a:gd name="connsiteX17" fmla="*/ 4981074 w 6870031"/>
              <a:gd name="connsiteY17" fmla="*/ 445286 h 1204522"/>
              <a:gd name="connsiteX18" fmla="*/ 5594684 w 6870031"/>
              <a:gd name="connsiteY18" fmla="*/ 192623 h 1204522"/>
              <a:gd name="connsiteX19" fmla="*/ 5606716 w 6870031"/>
              <a:gd name="connsiteY19" fmla="*/ 601697 h 1204522"/>
              <a:gd name="connsiteX20" fmla="*/ 5931568 w 6870031"/>
              <a:gd name="connsiteY20" fmla="*/ 854360 h 1204522"/>
              <a:gd name="connsiteX21" fmla="*/ 6063916 w 6870031"/>
              <a:gd name="connsiteY21" fmla="*/ 361065 h 1204522"/>
              <a:gd name="connsiteX22" fmla="*/ 6557210 w 6870031"/>
              <a:gd name="connsiteY22" fmla="*/ 118 h 1204522"/>
              <a:gd name="connsiteX23" fmla="*/ 6472989 w 6870031"/>
              <a:gd name="connsiteY23" fmla="*/ 397160 h 1204522"/>
              <a:gd name="connsiteX24" fmla="*/ 6870031 w 6870031"/>
              <a:gd name="connsiteY24" fmla="*/ 661855 h 1204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870031" h="1204522">
                <a:moveTo>
                  <a:pt x="0" y="1094992"/>
                </a:moveTo>
                <a:cubicBezTo>
                  <a:pt x="78205" y="940586"/>
                  <a:pt x="156410" y="786181"/>
                  <a:pt x="276726" y="673886"/>
                </a:cubicBezTo>
                <a:cubicBezTo>
                  <a:pt x="397042" y="561591"/>
                  <a:pt x="661737" y="389139"/>
                  <a:pt x="721895" y="421223"/>
                </a:cubicBezTo>
                <a:cubicBezTo>
                  <a:pt x="782053" y="453307"/>
                  <a:pt x="591553" y="736050"/>
                  <a:pt x="637674" y="866392"/>
                </a:cubicBezTo>
                <a:cubicBezTo>
                  <a:pt x="683795" y="996734"/>
                  <a:pt x="880311" y="1223329"/>
                  <a:pt x="998621" y="1203276"/>
                </a:cubicBezTo>
                <a:cubicBezTo>
                  <a:pt x="1116932" y="1183223"/>
                  <a:pt x="1211179" y="874413"/>
                  <a:pt x="1347537" y="746076"/>
                </a:cubicBezTo>
                <a:cubicBezTo>
                  <a:pt x="1483895" y="617739"/>
                  <a:pt x="1742573" y="411197"/>
                  <a:pt x="1816768" y="433255"/>
                </a:cubicBezTo>
                <a:cubicBezTo>
                  <a:pt x="1890963" y="455313"/>
                  <a:pt x="1722521" y="760112"/>
                  <a:pt x="1792705" y="878423"/>
                </a:cubicBezTo>
                <a:cubicBezTo>
                  <a:pt x="1862889" y="996733"/>
                  <a:pt x="2121569" y="1175202"/>
                  <a:pt x="2237874" y="1143118"/>
                </a:cubicBezTo>
                <a:cubicBezTo>
                  <a:pt x="2354179" y="1111034"/>
                  <a:pt x="2334127" y="826286"/>
                  <a:pt x="2490537" y="685918"/>
                </a:cubicBezTo>
                <a:cubicBezTo>
                  <a:pt x="2646947" y="545550"/>
                  <a:pt x="3072063" y="286870"/>
                  <a:pt x="3176337" y="300907"/>
                </a:cubicBezTo>
                <a:cubicBezTo>
                  <a:pt x="3280611" y="314944"/>
                  <a:pt x="3086100" y="647818"/>
                  <a:pt x="3116179" y="770139"/>
                </a:cubicBezTo>
                <a:cubicBezTo>
                  <a:pt x="3146258" y="892460"/>
                  <a:pt x="3268579" y="1066918"/>
                  <a:pt x="3356810" y="1034834"/>
                </a:cubicBezTo>
                <a:cubicBezTo>
                  <a:pt x="3445041" y="1002750"/>
                  <a:pt x="3487152" y="711987"/>
                  <a:pt x="3645568" y="577634"/>
                </a:cubicBezTo>
                <a:cubicBezTo>
                  <a:pt x="3803984" y="443281"/>
                  <a:pt x="4197016" y="202650"/>
                  <a:pt x="4307305" y="228718"/>
                </a:cubicBezTo>
                <a:cubicBezTo>
                  <a:pt x="4417594" y="254786"/>
                  <a:pt x="4223084" y="611723"/>
                  <a:pt x="4307305" y="734044"/>
                </a:cubicBezTo>
                <a:cubicBezTo>
                  <a:pt x="4391526" y="856365"/>
                  <a:pt x="4700336" y="1010770"/>
                  <a:pt x="4812631" y="962644"/>
                </a:cubicBezTo>
                <a:cubicBezTo>
                  <a:pt x="4924926" y="914518"/>
                  <a:pt x="4850732" y="573623"/>
                  <a:pt x="4981074" y="445286"/>
                </a:cubicBezTo>
                <a:cubicBezTo>
                  <a:pt x="5111416" y="316949"/>
                  <a:pt x="5490410" y="166555"/>
                  <a:pt x="5594684" y="192623"/>
                </a:cubicBezTo>
                <a:cubicBezTo>
                  <a:pt x="5698958" y="218691"/>
                  <a:pt x="5550569" y="491407"/>
                  <a:pt x="5606716" y="601697"/>
                </a:cubicBezTo>
                <a:cubicBezTo>
                  <a:pt x="5662863" y="711986"/>
                  <a:pt x="5855368" y="894465"/>
                  <a:pt x="5931568" y="854360"/>
                </a:cubicBezTo>
                <a:cubicBezTo>
                  <a:pt x="6007768" y="814255"/>
                  <a:pt x="5959642" y="503439"/>
                  <a:pt x="6063916" y="361065"/>
                </a:cubicBezTo>
                <a:cubicBezTo>
                  <a:pt x="6168190" y="218691"/>
                  <a:pt x="6489031" y="-5898"/>
                  <a:pt x="6557210" y="118"/>
                </a:cubicBezTo>
                <a:cubicBezTo>
                  <a:pt x="6625389" y="6134"/>
                  <a:pt x="6420852" y="286871"/>
                  <a:pt x="6472989" y="397160"/>
                </a:cubicBezTo>
                <a:cubicBezTo>
                  <a:pt x="6525126" y="507449"/>
                  <a:pt x="6697578" y="584652"/>
                  <a:pt x="6870031" y="661855"/>
                </a:cubicBezTo>
              </a:path>
            </a:pathLst>
          </a:cu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feld 11"/>
          <p:cNvSpPr txBox="1"/>
          <p:nvPr/>
        </p:nvSpPr>
        <p:spPr>
          <a:xfrm rot="20733012">
            <a:off x="1900990" y="4084671"/>
            <a:ext cx="3537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Objective: Increase attractiveness of the European inland waterways</a:t>
            </a:r>
            <a:endParaRPr lang="en-GB" b="1" dirty="0"/>
          </a:p>
        </p:txBody>
      </p:sp>
      <p:sp>
        <p:nvSpPr>
          <p:cNvPr id="13" name="Gleichschenkliges Dreieck 12"/>
          <p:cNvSpPr/>
          <p:nvPr/>
        </p:nvSpPr>
        <p:spPr>
          <a:xfrm rot="20698984">
            <a:off x="2344190" y="613609"/>
            <a:ext cx="348916" cy="3657600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4" name="Bogen 13"/>
          <p:cNvSpPr/>
          <p:nvPr/>
        </p:nvSpPr>
        <p:spPr>
          <a:xfrm rot="1594674">
            <a:off x="-412246" y="642661"/>
            <a:ext cx="3595791" cy="3061200"/>
          </a:xfrm>
          <a:prstGeom prst="arc">
            <a:avLst>
              <a:gd name="adj1" fmla="val 16200000"/>
              <a:gd name="adj2" fmla="val 514818"/>
            </a:avLst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6" name="Freihandform 15"/>
          <p:cNvSpPr/>
          <p:nvPr/>
        </p:nvSpPr>
        <p:spPr>
          <a:xfrm>
            <a:off x="2033337" y="721818"/>
            <a:ext cx="4070346" cy="2549116"/>
          </a:xfrm>
          <a:custGeom>
            <a:avLst/>
            <a:gdLst>
              <a:gd name="connsiteX0" fmla="*/ 0 w 4070346"/>
              <a:gd name="connsiteY0" fmla="*/ 72266 h 2549116"/>
              <a:gd name="connsiteX1" fmla="*/ 770021 w 4070346"/>
              <a:gd name="connsiteY1" fmla="*/ 77 h 2549116"/>
              <a:gd name="connsiteX2" fmla="*/ 2069431 w 4070346"/>
              <a:gd name="connsiteY2" fmla="*/ 84298 h 2549116"/>
              <a:gd name="connsiteX3" fmla="*/ 3380874 w 4070346"/>
              <a:gd name="connsiteY3" fmla="*/ 336961 h 2549116"/>
              <a:gd name="connsiteX4" fmla="*/ 4054642 w 4070346"/>
              <a:gd name="connsiteY4" fmla="*/ 1155108 h 2549116"/>
              <a:gd name="connsiteX5" fmla="*/ 3729789 w 4070346"/>
              <a:gd name="connsiteY5" fmla="*/ 2045445 h 2549116"/>
              <a:gd name="connsiteX6" fmla="*/ 2370221 w 4070346"/>
              <a:gd name="connsiteY6" fmla="*/ 2526708 h 2549116"/>
              <a:gd name="connsiteX7" fmla="*/ 794084 w 4070346"/>
              <a:gd name="connsiteY7" fmla="*/ 2502645 h 2549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0346" h="2549116">
                <a:moveTo>
                  <a:pt x="0" y="72266"/>
                </a:moveTo>
                <a:cubicBezTo>
                  <a:pt x="212558" y="35169"/>
                  <a:pt x="425116" y="-1928"/>
                  <a:pt x="770021" y="77"/>
                </a:cubicBezTo>
                <a:cubicBezTo>
                  <a:pt x="1114926" y="2082"/>
                  <a:pt x="1634289" y="28151"/>
                  <a:pt x="2069431" y="84298"/>
                </a:cubicBezTo>
                <a:cubicBezTo>
                  <a:pt x="2504573" y="140445"/>
                  <a:pt x="3050005" y="158493"/>
                  <a:pt x="3380874" y="336961"/>
                </a:cubicBezTo>
                <a:cubicBezTo>
                  <a:pt x="3711743" y="515429"/>
                  <a:pt x="3996489" y="870361"/>
                  <a:pt x="4054642" y="1155108"/>
                </a:cubicBezTo>
                <a:cubicBezTo>
                  <a:pt x="4112795" y="1439855"/>
                  <a:pt x="4010526" y="1816845"/>
                  <a:pt x="3729789" y="2045445"/>
                </a:cubicBezTo>
                <a:cubicBezTo>
                  <a:pt x="3449052" y="2274045"/>
                  <a:pt x="2859505" y="2450508"/>
                  <a:pt x="2370221" y="2526708"/>
                </a:cubicBezTo>
                <a:cubicBezTo>
                  <a:pt x="1880937" y="2602908"/>
                  <a:pt x="996616" y="2456524"/>
                  <a:pt x="794084" y="2502645"/>
                </a:cubicBezTo>
              </a:path>
            </a:pathLst>
          </a:cu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7" name="Bogen 16"/>
          <p:cNvSpPr/>
          <p:nvPr/>
        </p:nvSpPr>
        <p:spPr>
          <a:xfrm rot="12448074">
            <a:off x="1933774" y="-318"/>
            <a:ext cx="3216088" cy="3449068"/>
          </a:xfrm>
          <a:prstGeom prst="arc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9" name="Freihandform 18"/>
          <p:cNvSpPr/>
          <p:nvPr/>
        </p:nvSpPr>
        <p:spPr>
          <a:xfrm>
            <a:off x="718259" y="962526"/>
            <a:ext cx="1904625" cy="2626778"/>
          </a:xfrm>
          <a:custGeom>
            <a:avLst/>
            <a:gdLst>
              <a:gd name="connsiteX0" fmla="*/ 1363204 w 1904625"/>
              <a:gd name="connsiteY0" fmla="*/ 0 h 2626778"/>
              <a:gd name="connsiteX1" fmla="*/ 460836 w 1904625"/>
              <a:gd name="connsiteY1" fmla="*/ 577516 h 2626778"/>
              <a:gd name="connsiteX2" fmla="*/ 3636 w 1904625"/>
              <a:gd name="connsiteY2" fmla="*/ 1660358 h 2626778"/>
              <a:gd name="connsiteX3" fmla="*/ 689436 w 1904625"/>
              <a:gd name="connsiteY3" fmla="*/ 2610853 h 2626778"/>
              <a:gd name="connsiteX4" fmla="*/ 1904625 w 1904625"/>
              <a:gd name="connsiteY4" fmla="*/ 2273969 h 2626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4625" h="2626778">
                <a:moveTo>
                  <a:pt x="1363204" y="0"/>
                </a:moveTo>
                <a:cubicBezTo>
                  <a:pt x="1025317" y="150395"/>
                  <a:pt x="687431" y="300790"/>
                  <a:pt x="460836" y="577516"/>
                </a:cubicBezTo>
                <a:cubicBezTo>
                  <a:pt x="234241" y="854242"/>
                  <a:pt x="-34464" y="1321469"/>
                  <a:pt x="3636" y="1660358"/>
                </a:cubicBezTo>
                <a:cubicBezTo>
                  <a:pt x="41736" y="1999247"/>
                  <a:pt x="372604" y="2508585"/>
                  <a:pt x="689436" y="2610853"/>
                </a:cubicBezTo>
                <a:cubicBezTo>
                  <a:pt x="1006267" y="2713122"/>
                  <a:pt x="1688057" y="2290011"/>
                  <a:pt x="1904625" y="2273969"/>
                </a:cubicBezTo>
              </a:path>
            </a:pathLst>
          </a:cu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0" name="Flussdiagramm: Lochstreifen 19"/>
          <p:cNvSpPr/>
          <p:nvPr/>
        </p:nvSpPr>
        <p:spPr>
          <a:xfrm rot="20732938" flipH="1">
            <a:off x="1980262" y="233741"/>
            <a:ext cx="589547" cy="500108"/>
          </a:xfrm>
          <a:prstGeom prst="flowChartPunchedTap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21" name="Grafik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3455">
            <a:off x="543133" y="8539571"/>
            <a:ext cx="702190" cy="826106"/>
          </a:xfrm>
          <a:prstGeom prst="rect">
            <a:avLst/>
          </a:prstGeom>
        </p:spPr>
      </p:pic>
      <p:pic>
        <p:nvPicPr>
          <p:cNvPr id="22" name="Grafik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8109">
            <a:off x="2786644" y="7775919"/>
            <a:ext cx="702190" cy="826106"/>
          </a:xfrm>
          <a:prstGeom prst="rect">
            <a:avLst/>
          </a:prstGeom>
        </p:spPr>
      </p:pic>
      <p:pic>
        <p:nvPicPr>
          <p:cNvPr id="23" name="Grafik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3455">
            <a:off x="180678" y="7121719"/>
            <a:ext cx="702190" cy="826106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3455">
            <a:off x="5245896" y="6704974"/>
            <a:ext cx="702190" cy="826106"/>
          </a:xfrm>
          <a:prstGeom prst="rect">
            <a:avLst/>
          </a:prstGeom>
        </p:spPr>
      </p:pic>
      <p:pic>
        <p:nvPicPr>
          <p:cNvPr id="25" name="Grafik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36739">
            <a:off x="4597016" y="8460491"/>
            <a:ext cx="702190" cy="826106"/>
          </a:xfrm>
          <a:prstGeom prst="rect">
            <a:avLst/>
          </a:prstGeom>
        </p:spPr>
      </p:pic>
      <p:sp>
        <p:nvSpPr>
          <p:cNvPr id="26" name="Freihandform 25"/>
          <p:cNvSpPr/>
          <p:nvPr/>
        </p:nvSpPr>
        <p:spPr>
          <a:xfrm>
            <a:off x="743706" y="5916281"/>
            <a:ext cx="2334126" cy="1332546"/>
          </a:xfrm>
          <a:custGeom>
            <a:avLst/>
            <a:gdLst>
              <a:gd name="connsiteX0" fmla="*/ 0 w 2334126"/>
              <a:gd name="connsiteY0" fmla="*/ 1299410 h 1332546"/>
              <a:gd name="connsiteX1" fmla="*/ 830179 w 2334126"/>
              <a:gd name="connsiteY1" fmla="*/ 1275347 h 1332546"/>
              <a:gd name="connsiteX2" fmla="*/ 1792705 w 2334126"/>
              <a:gd name="connsiteY2" fmla="*/ 770021 h 1332546"/>
              <a:gd name="connsiteX3" fmla="*/ 2334126 w 2334126"/>
              <a:gd name="connsiteY3" fmla="*/ 0 h 1332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4126" h="1332546">
                <a:moveTo>
                  <a:pt x="0" y="1299410"/>
                </a:moveTo>
                <a:cubicBezTo>
                  <a:pt x="265697" y="1331494"/>
                  <a:pt x="531395" y="1363578"/>
                  <a:pt x="830179" y="1275347"/>
                </a:cubicBezTo>
                <a:cubicBezTo>
                  <a:pt x="1128963" y="1187116"/>
                  <a:pt x="1542047" y="982579"/>
                  <a:pt x="1792705" y="770021"/>
                </a:cubicBezTo>
                <a:cubicBezTo>
                  <a:pt x="2043363" y="557463"/>
                  <a:pt x="2188744" y="278731"/>
                  <a:pt x="2334126" y="0"/>
                </a:cubicBezTo>
              </a:path>
            </a:pathLst>
          </a:cu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7" name="Freihandform 26"/>
          <p:cNvSpPr/>
          <p:nvPr/>
        </p:nvSpPr>
        <p:spPr>
          <a:xfrm>
            <a:off x="1143000" y="5967663"/>
            <a:ext cx="2100500" cy="2658979"/>
          </a:xfrm>
          <a:custGeom>
            <a:avLst/>
            <a:gdLst>
              <a:gd name="connsiteX0" fmla="*/ 0 w 2100500"/>
              <a:gd name="connsiteY0" fmla="*/ 2658979 h 2658979"/>
              <a:gd name="connsiteX1" fmla="*/ 673768 w 2100500"/>
              <a:gd name="connsiteY1" fmla="*/ 2033337 h 2658979"/>
              <a:gd name="connsiteX2" fmla="*/ 1419726 w 2100500"/>
              <a:gd name="connsiteY2" fmla="*/ 1612232 h 2658979"/>
              <a:gd name="connsiteX3" fmla="*/ 2069432 w 2100500"/>
              <a:gd name="connsiteY3" fmla="*/ 866274 h 2658979"/>
              <a:gd name="connsiteX4" fmla="*/ 1937084 w 2100500"/>
              <a:gd name="connsiteY4" fmla="*/ 0 h 2658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0500" h="2658979">
                <a:moveTo>
                  <a:pt x="0" y="2658979"/>
                </a:moveTo>
                <a:cubicBezTo>
                  <a:pt x="218573" y="2433387"/>
                  <a:pt x="437147" y="2207795"/>
                  <a:pt x="673768" y="2033337"/>
                </a:cubicBezTo>
                <a:cubicBezTo>
                  <a:pt x="910389" y="1858879"/>
                  <a:pt x="1187115" y="1806742"/>
                  <a:pt x="1419726" y="1612232"/>
                </a:cubicBezTo>
                <a:cubicBezTo>
                  <a:pt x="1652337" y="1417721"/>
                  <a:pt x="1983206" y="1134979"/>
                  <a:pt x="2069432" y="866274"/>
                </a:cubicBezTo>
                <a:cubicBezTo>
                  <a:pt x="2155658" y="597569"/>
                  <a:pt x="2046371" y="298784"/>
                  <a:pt x="1937084" y="0"/>
                </a:cubicBezTo>
              </a:path>
            </a:pathLst>
          </a:cu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8" name="Freihandform 27"/>
          <p:cNvSpPr/>
          <p:nvPr/>
        </p:nvSpPr>
        <p:spPr>
          <a:xfrm>
            <a:off x="3104147" y="5889871"/>
            <a:ext cx="2791581" cy="895940"/>
          </a:xfrm>
          <a:custGeom>
            <a:avLst/>
            <a:gdLst>
              <a:gd name="connsiteX0" fmla="*/ 2707106 w 2791581"/>
              <a:gd name="connsiteY0" fmla="*/ 895940 h 895940"/>
              <a:gd name="connsiteX1" fmla="*/ 2791327 w 2791581"/>
              <a:gd name="connsiteY1" fmla="*/ 583118 h 895940"/>
              <a:gd name="connsiteX2" fmla="*/ 2683042 w 2791581"/>
              <a:gd name="connsiteY2" fmla="*/ 234203 h 895940"/>
              <a:gd name="connsiteX3" fmla="*/ 2334127 w 2791581"/>
              <a:gd name="connsiteY3" fmla="*/ 53729 h 895940"/>
              <a:gd name="connsiteX4" fmla="*/ 1564106 w 2791581"/>
              <a:gd name="connsiteY4" fmla="*/ 5603 h 895940"/>
              <a:gd name="connsiteX5" fmla="*/ 914400 w 2791581"/>
              <a:gd name="connsiteY5" fmla="*/ 162013 h 895940"/>
              <a:gd name="connsiteX6" fmla="*/ 372979 w 2791581"/>
              <a:gd name="connsiteY6" fmla="*/ 149982 h 895940"/>
              <a:gd name="connsiteX7" fmla="*/ 0 w 2791581"/>
              <a:gd name="connsiteY7" fmla="*/ 65761 h 89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91581" h="895940">
                <a:moveTo>
                  <a:pt x="2707106" y="895940"/>
                </a:moveTo>
                <a:cubicBezTo>
                  <a:pt x="2751222" y="794673"/>
                  <a:pt x="2795338" y="693407"/>
                  <a:pt x="2791327" y="583118"/>
                </a:cubicBezTo>
                <a:cubicBezTo>
                  <a:pt x="2787316" y="472829"/>
                  <a:pt x="2759242" y="322434"/>
                  <a:pt x="2683042" y="234203"/>
                </a:cubicBezTo>
                <a:cubicBezTo>
                  <a:pt x="2606842" y="145971"/>
                  <a:pt x="2520616" y="91829"/>
                  <a:pt x="2334127" y="53729"/>
                </a:cubicBezTo>
                <a:cubicBezTo>
                  <a:pt x="2147638" y="15629"/>
                  <a:pt x="1800727" y="-12444"/>
                  <a:pt x="1564106" y="5603"/>
                </a:cubicBezTo>
                <a:cubicBezTo>
                  <a:pt x="1327485" y="23650"/>
                  <a:pt x="1112921" y="137950"/>
                  <a:pt x="914400" y="162013"/>
                </a:cubicBezTo>
                <a:cubicBezTo>
                  <a:pt x="715879" y="186076"/>
                  <a:pt x="525379" y="166024"/>
                  <a:pt x="372979" y="149982"/>
                </a:cubicBezTo>
                <a:cubicBezTo>
                  <a:pt x="220579" y="133940"/>
                  <a:pt x="110289" y="99850"/>
                  <a:pt x="0" y="65761"/>
                </a:cubicBezTo>
              </a:path>
            </a:pathLst>
          </a:cu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9" name="Freihandform 28"/>
          <p:cNvSpPr/>
          <p:nvPr/>
        </p:nvSpPr>
        <p:spPr>
          <a:xfrm>
            <a:off x="3092116" y="5967663"/>
            <a:ext cx="698051" cy="1792705"/>
          </a:xfrm>
          <a:custGeom>
            <a:avLst/>
            <a:gdLst>
              <a:gd name="connsiteX0" fmla="*/ 72189 w 698051"/>
              <a:gd name="connsiteY0" fmla="*/ 1792705 h 1792705"/>
              <a:gd name="connsiteX1" fmla="*/ 481263 w 698051"/>
              <a:gd name="connsiteY1" fmla="*/ 1503948 h 1792705"/>
              <a:gd name="connsiteX2" fmla="*/ 697831 w 698051"/>
              <a:gd name="connsiteY2" fmla="*/ 962526 h 1792705"/>
              <a:gd name="connsiteX3" fmla="*/ 445168 w 698051"/>
              <a:gd name="connsiteY3" fmla="*/ 385011 h 1792705"/>
              <a:gd name="connsiteX4" fmla="*/ 0 w 698051"/>
              <a:gd name="connsiteY4" fmla="*/ 0 h 1792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8051" h="1792705">
                <a:moveTo>
                  <a:pt x="72189" y="1792705"/>
                </a:moveTo>
                <a:cubicBezTo>
                  <a:pt x="224589" y="1717508"/>
                  <a:pt x="376989" y="1642311"/>
                  <a:pt x="481263" y="1503948"/>
                </a:cubicBezTo>
                <a:cubicBezTo>
                  <a:pt x="585537" y="1365585"/>
                  <a:pt x="703847" y="1149015"/>
                  <a:pt x="697831" y="962526"/>
                </a:cubicBezTo>
                <a:cubicBezTo>
                  <a:pt x="691815" y="776037"/>
                  <a:pt x="561473" y="545432"/>
                  <a:pt x="445168" y="385011"/>
                </a:cubicBezTo>
                <a:cubicBezTo>
                  <a:pt x="328863" y="224590"/>
                  <a:pt x="164431" y="112295"/>
                  <a:pt x="0" y="0"/>
                </a:cubicBezTo>
              </a:path>
            </a:pathLst>
          </a:cu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0" name="Freihandform 29"/>
          <p:cNvSpPr/>
          <p:nvPr/>
        </p:nvSpPr>
        <p:spPr>
          <a:xfrm>
            <a:off x="3104147" y="5955632"/>
            <a:ext cx="1660358" cy="2562726"/>
          </a:xfrm>
          <a:custGeom>
            <a:avLst/>
            <a:gdLst>
              <a:gd name="connsiteX0" fmla="*/ 1660358 w 1660358"/>
              <a:gd name="connsiteY0" fmla="*/ 2562726 h 2562726"/>
              <a:gd name="connsiteX1" fmla="*/ 1467853 w 1660358"/>
              <a:gd name="connsiteY1" fmla="*/ 2141621 h 2562726"/>
              <a:gd name="connsiteX2" fmla="*/ 1479885 w 1660358"/>
              <a:gd name="connsiteY2" fmla="*/ 1431757 h 2562726"/>
              <a:gd name="connsiteX3" fmla="*/ 1552074 w 1660358"/>
              <a:gd name="connsiteY3" fmla="*/ 962526 h 2562726"/>
              <a:gd name="connsiteX4" fmla="*/ 1359569 w 1660358"/>
              <a:gd name="connsiteY4" fmla="*/ 613610 h 2562726"/>
              <a:gd name="connsiteX5" fmla="*/ 685800 w 1660358"/>
              <a:gd name="connsiteY5" fmla="*/ 300789 h 2562726"/>
              <a:gd name="connsiteX6" fmla="*/ 0 w 1660358"/>
              <a:gd name="connsiteY6" fmla="*/ 0 h 256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0358" h="2562726">
                <a:moveTo>
                  <a:pt x="1660358" y="2562726"/>
                </a:moveTo>
                <a:cubicBezTo>
                  <a:pt x="1579145" y="2446421"/>
                  <a:pt x="1497932" y="2330116"/>
                  <a:pt x="1467853" y="2141621"/>
                </a:cubicBezTo>
                <a:cubicBezTo>
                  <a:pt x="1437774" y="1953126"/>
                  <a:pt x="1465848" y="1628273"/>
                  <a:pt x="1479885" y="1431757"/>
                </a:cubicBezTo>
                <a:cubicBezTo>
                  <a:pt x="1493922" y="1235241"/>
                  <a:pt x="1572127" y="1098884"/>
                  <a:pt x="1552074" y="962526"/>
                </a:cubicBezTo>
                <a:cubicBezTo>
                  <a:pt x="1532021" y="826168"/>
                  <a:pt x="1503948" y="723899"/>
                  <a:pt x="1359569" y="613610"/>
                </a:cubicBezTo>
                <a:cubicBezTo>
                  <a:pt x="1215190" y="503320"/>
                  <a:pt x="912395" y="403057"/>
                  <a:pt x="685800" y="300789"/>
                </a:cubicBezTo>
                <a:cubicBezTo>
                  <a:pt x="459205" y="198521"/>
                  <a:pt x="229602" y="99260"/>
                  <a:pt x="0" y="0"/>
                </a:cubicBezTo>
              </a:path>
            </a:pathLst>
          </a:cu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49019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</Words>
  <Application>Microsoft Office PowerPoint</Application>
  <PresentationFormat>A4-Papier (210 x 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FH OOE Managemant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Stockhammer Verena</dc:creator>
  <cp:lastModifiedBy>Stockhammer Verena</cp:lastModifiedBy>
  <cp:revision>2</cp:revision>
  <dcterms:created xsi:type="dcterms:W3CDTF">2020-04-06T10:14:14Z</dcterms:created>
  <dcterms:modified xsi:type="dcterms:W3CDTF">2020-04-06T10:40:28Z</dcterms:modified>
</cp:coreProperties>
</file>